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10287000" cx="18288000"/>
  <p:notesSz cx="6858000" cy="9144000"/>
  <p:embeddedFontLst>
    <p:embeddedFont>
      <p:font typeface="Inter Light"/>
      <p:regular r:id="rId17"/>
      <p:bold r:id="rId18"/>
      <p:italic r:id="rId19"/>
      <p:boldItalic r:id="rId20"/>
    </p:embeddedFont>
    <p:embeddedFont>
      <p:font typeface="Inter"/>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InterLight-boldItalic.fntdata"/><Relationship Id="rId11" Type="http://schemas.openxmlformats.org/officeDocument/2006/relationships/slide" Target="slides/slide6.xml"/><Relationship Id="rId22" Type="http://schemas.openxmlformats.org/officeDocument/2006/relationships/font" Target="fonts/Inter-bold.fntdata"/><Relationship Id="rId10" Type="http://schemas.openxmlformats.org/officeDocument/2006/relationships/slide" Target="slides/slide5.xml"/><Relationship Id="rId21" Type="http://schemas.openxmlformats.org/officeDocument/2006/relationships/font" Target="fonts/Inter-regular.fntdata"/><Relationship Id="rId13" Type="http://schemas.openxmlformats.org/officeDocument/2006/relationships/slide" Target="slides/slide8.xml"/><Relationship Id="rId24" Type="http://schemas.openxmlformats.org/officeDocument/2006/relationships/font" Target="fonts/Inter-boldItalic.fntdata"/><Relationship Id="rId12" Type="http://schemas.openxmlformats.org/officeDocument/2006/relationships/slide" Target="slides/slide7.xml"/><Relationship Id="rId23" Type="http://schemas.openxmlformats.org/officeDocument/2006/relationships/font" Target="fonts/Inter-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InterLight-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InterLight-italic.fntdata"/><Relationship Id="rId6" Type="http://schemas.openxmlformats.org/officeDocument/2006/relationships/slide" Target="slides/slide1.xml"/><Relationship Id="rId18" Type="http://schemas.openxmlformats.org/officeDocument/2006/relationships/font" Target="fonts/InterLight-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3d97a7eb6d5_1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User adoption and trust in blockchain- Many creators are unfamiliar with blockchain or may associate it with complexity or risk</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Verifying true ownership at upload- Blockchain records are permanent, but they only verify what is entered. If someone uploads stolen work and claims ownership first, the system could validate incorrect information. This means additional verification layers (like identity checks or dispute processes) are necessary.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Legal enforcement still required off-chain-  disputes still need to be resolved in courts or legal systems. The platform can provide strong evidence, but it cannot replace legal enforcement entirely. We are  Not a law firm — platform provides tools, not direct legal representation, Offer optional legal support partnerships, Provide evidence (blockchain records) to strengthen cases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High competition from existing platforms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Educating users on blockchain and IP protection- Many creators don’t fully understand intellectual property rights, let alone blockchain. The platform must simplify both concepts and clearly communicate why this solution is better than existing options.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Fiverr – connects creators with clients but no IP protection</a:t>
            </a:r>
            <a:endParaRPr/>
          </a:p>
          <a:p>
            <a:pPr indent="0" lvl="0" marL="0" rtl="0" algn="l">
              <a:spcBef>
                <a:spcPts val="0"/>
              </a:spcBef>
              <a:spcAft>
                <a:spcPts val="0"/>
              </a:spcAft>
              <a:buNone/>
            </a:pPr>
            <a:r>
              <a:rPr lang="en-US"/>
              <a:t>United States Patent and Trademark Office – official IP protection but costly and slow</a:t>
            </a:r>
            <a:endParaRPr/>
          </a:p>
          <a:p>
            <a:pPr indent="0" lvl="0" marL="0" rtl="0" algn="l">
              <a:spcBef>
                <a:spcPts val="0"/>
              </a:spcBef>
              <a:spcAft>
                <a:spcPts val="0"/>
              </a:spcAft>
              <a:buNone/>
            </a:pPr>
            <a:r>
              <a:rPr lang="en-US"/>
              <a:t>Upwork – similar to Fiverr, focuses on jobs not ownership</a:t>
            </a:r>
            <a:endParaRPr/>
          </a:p>
          <a:p>
            <a:pPr indent="0" lvl="0" marL="0" rtl="0" algn="l">
              <a:spcBef>
                <a:spcPts val="0"/>
              </a:spcBef>
              <a:spcAft>
                <a:spcPts val="0"/>
              </a:spcAft>
              <a:buNone/>
            </a:pPr>
            <a:r>
              <a:rPr lang="en-US"/>
              <a:t>Adobe – tools for creation, not ownership tracking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“Our advantage is combining protection, monetization, and direct access into one platform—something none of these competitors currently offer.”</a:t>
            </a:r>
            <a:endParaRPr/>
          </a:p>
          <a:p>
            <a:pPr indent="0" lvl="0" marL="0" rtl="0" algn="l">
              <a:spcBef>
                <a:spcPts val="0"/>
              </a:spcBef>
              <a:spcAft>
                <a:spcPts val="0"/>
              </a:spcAft>
              <a:buNone/>
            </a:pPr>
            <a:r>
              <a:t/>
            </a:r>
            <a:endParaRPr/>
          </a:p>
        </p:txBody>
      </p:sp>
      <p:sp>
        <p:nvSpPr>
          <p:cNvPr id="223" name="Google Shape;223;g3d97a7eb6d5_1_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ella</a:t>
            </a:r>
            <a:endParaRPr/>
          </a:p>
        </p:txBody>
      </p:sp>
      <p:sp>
        <p:nvSpPr>
          <p:cNvPr id="91" name="Google Shape;9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d97a7eb6d5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ella</a:t>
            </a:r>
            <a:endParaRPr/>
          </a:p>
        </p:txBody>
      </p:sp>
      <p:sp>
        <p:nvSpPr>
          <p:cNvPr id="100" name="Google Shape;100;g3d97a7eb6d5_1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US">
                <a:solidFill>
                  <a:schemeClr val="dk1"/>
                </a:solidFill>
              </a:rPr>
              <a:t>ella</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b="1" lang="en-US">
                <a:solidFill>
                  <a:schemeClr val="dk1"/>
                </a:solidFill>
              </a:rPr>
              <a:t>Distributed Ledger Technology (DLT):</a:t>
            </a:r>
            <a:br>
              <a:rPr b="1" lang="en-US">
                <a:solidFill>
                  <a:schemeClr val="dk1"/>
                </a:solidFill>
              </a:rPr>
            </a:br>
            <a:r>
              <a:rPr lang="en-US">
                <a:solidFill>
                  <a:schemeClr val="dk1"/>
                </a:solidFill>
              </a:rPr>
              <a:t> Stores immutable records of ownership and timestamps</a:t>
            </a:r>
            <a:endParaRPr>
              <a:solidFill>
                <a:schemeClr val="dk1"/>
              </a:solidFill>
            </a:endParaRPr>
          </a:p>
          <a:p>
            <a:pPr indent="0" lvl="0" marL="0" rtl="0" algn="l">
              <a:spcBef>
                <a:spcPts val="0"/>
              </a:spcBef>
              <a:spcAft>
                <a:spcPts val="0"/>
              </a:spcAft>
              <a:buClr>
                <a:schemeClr val="dk1"/>
              </a:buClr>
              <a:buSzPts val="1100"/>
              <a:buFont typeface="Arial"/>
              <a:buNone/>
            </a:pPr>
            <a:r>
              <a:rPr b="1" lang="en-US">
                <a:solidFill>
                  <a:schemeClr val="dk1"/>
                </a:solidFill>
              </a:rPr>
              <a:t>Smart Contracts:</a:t>
            </a:r>
            <a:br>
              <a:rPr b="1" lang="en-US">
                <a:solidFill>
                  <a:schemeClr val="dk1"/>
                </a:solidFill>
              </a:rPr>
            </a:br>
            <a:r>
              <a:rPr lang="en-US">
                <a:solidFill>
                  <a:schemeClr val="dk1"/>
                </a:solidFill>
              </a:rPr>
              <a:t> Automatically execute payments, royalties, and ownership transfers</a:t>
            </a:r>
            <a:endParaRPr>
              <a:solidFill>
                <a:schemeClr val="dk1"/>
              </a:solidFill>
            </a:endParaRPr>
          </a:p>
          <a:p>
            <a:pPr indent="0" lvl="0" marL="0" rtl="0" algn="l">
              <a:spcBef>
                <a:spcPts val="0"/>
              </a:spcBef>
              <a:spcAft>
                <a:spcPts val="0"/>
              </a:spcAft>
              <a:buClr>
                <a:schemeClr val="dk1"/>
              </a:buClr>
              <a:buSzPts val="1100"/>
              <a:buFont typeface="Arial"/>
              <a:buNone/>
            </a:pPr>
            <a:r>
              <a:rPr b="1" lang="en-US">
                <a:solidFill>
                  <a:schemeClr val="dk1"/>
                </a:solidFill>
              </a:rPr>
              <a:t>Tokenization:</a:t>
            </a:r>
            <a:br>
              <a:rPr b="1" lang="en-US">
                <a:solidFill>
                  <a:schemeClr val="dk1"/>
                </a:solidFill>
              </a:rPr>
            </a:br>
            <a:r>
              <a:rPr lang="en-US">
                <a:solidFill>
                  <a:schemeClr val="dk1"/>
                </a:solidFill>
              </a:rPr>
              <a:t> Converts creative work into digital assets that can be bought, sold, or partially owned</a:t>
            </a:r>
            <a:endParaRPr>
              <a:solidFill>
                <a:schemeClr val="dk1"/>
              </a:solidFill>
            </a:endParaRPr>
          </a:p>
          <a:p>
            <a:pPr indent="0" lvl="0" marL="0" rtl="0" algn="l">
              <a:spcBef>
                <a:spcPts val="0"/>
              </a:spcBef>
              <a:spcAft>
                <a:spcPts val="0"/>
              </a:spcAft>
              <a:buClr>
                <a:schemeClr val="dk1"/>
              </a:buClr>
              <a:buSzPts val="1100"/>
              <a:buFont typeface="Arial"/>
              <a:buNone/>
            </a:pPr>
            <a:r>
              <a:rPr b="1" lang="en-US">
                <a:solidFill>
                  <a:schemeClr val="dk1"/>
                </a:solidFill>
              </a:rPr>
              <a:t>Tamper-Proof Records:</a:t>
            </a:r>
            <a:br>
              <a:rPr b="1" lang="en-US">
                <a:solidFill>
                  <a:schemeClr val="dk1"/>
                </a:solidFill>
              </a:rPr>
            </a:br>
            <a:r>
              <a:rPr lang="en-US">
                <a:solidFill>
                  <a:schemeClr val="dk1"/>
                </a:solidFill>
              </a:rPr>
              <a:t> Ensures proof of ownership cannot be altered or disputed</a:t>
            </a:r>
            <a:endParaRPr>
              <a:solidFill>
                <a:schemeClr val="dk1"/>
              </a:solidFill>
            </a:endParaRPr>
          </a:p>
          <a:p>
            <a:pPr indent="0" lvl="0" marL="0" rtl="0" algn="l">
              <a:spcBef>
                <a:spcPts val="0"/>
              </a:spcBef>
              <a:spcAft>
                <a:spcPts val="0"/>
              </a:spcAft>
              <a:buNone/>
            </a:pPr>
            <a:r>
              <a:t/>
            </a:r>
            <a:endParaRPr/>
          </a:p>
        </p:txBody>
      </p:sp>
      <p:sp>
        <p:nvSpPr>
          <p:cNvPr id="110" name="Google Shape;11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Sun</a:t>
            </a:r>
            <a:endParaRPr/>
          </a:p>
        </p:txBody>
      </p:sp>
      <p:sp>
        <p:nvSpPr>
          <p:cNvPr id="140" name="Google Shape;14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dk1"/>
                </a:solidFill>
              </a:rPr>
              <a:t>Sun</a:t>
            </a:r>
            <a:endParaRPr sz="1200"/>
          </a:p>
        </p:txBody>
      </p:sp>
      <p:sp>
        <p:nvSpPr>
          <p:cNvPr id="172" name="Google Shape;17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d97a7eb6d5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johnny</a:t>
            </a:r>
            <a:endParaRPr/>
          </a:p>
        </p:txBody>
      </p:sp>
      <p:sp>
        <p:nvSpPr>
          <p:cNvPr id="183" name="Google Shape;183;g3d97a7eb6d5_1_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Tyrin </a:t>
            </a:r>
            <a:r>
              <a:rPr lang="en-US"/>
              <a:t>Offer coverage like:</a:t>
            </a:r>
            <a:endParaRPr/>
          </a:p>
          <a:p>
            <a:pPr indent="0" lvl="0" marL="0" rtl="0" algn="l">
              <a:spcBef>
                <a:spcPts val="0"/>
              </a:spcBef>
              <a:spcAft>
                <a:spcPts val="0"/>
              </a:spcAft>
              <a:buNone/>
            </a:pPr>
            <a:r>
              <a:rPr lang="en-US"/>
              <a:t>“We cover X% of legal costs if your work is infringed”</a:t>
            </a:r>
            <a:endParaRPr/>
          </a:p>
          <a:p>
            <a:pPr indent="0" lvl="0" marL="0" rtl="0" algn="l">
              <a:spcBef>
                <a:spcPts val="0"/>
              </a:spcBef>
              <a:spcAft>
                <a:spcPts val="0"/>
              </a:spcAft>
              <a:buNone/>
            </a:pPr>
            <a:r>
              <a:rPr lang="en-US"/>
              <a:t>Funded through:</a:t>
            </a:r>
            <a:endParaRPr/>
          </a:p>
          <a:p>
            <a:pPr indent="0" lvl="0" marL="0" rtl="0" algn="l">
              <a:spcBef>
                <a:spcPts val="0"/>
              </a:spcBef>
              <a:spcAft>
                <a:spcPts val="0"/>
              </a:spcAft>
              <a:buNone/>
            </a:pPr>
            <a:r>
              <a:rPr lang="en-US"/>
              <a:t>Premium subscriptions</a:t>
            </a:r>
            <a:endParaRPr/>
          </a:p>
          <a:p>
            <a:pPr indent="0" lvl="0" marL="0" rtl="0" algn="l">
              <a:spcBef>
                <a:spcPts val="0"/>
              </a:spcBef>
              <a:spcAft>
                <a:spcPts val="0"/>
              </a:spcAft>
              <a:buNone/>
            </a:pPr>
            <a:r>
              <a:rPr lang="en-US"/>
              <a:t>Protection fees</a:t>
            </a:r>
            <a:endParaRPr/>
          </a:p>
        </p:txBody>
      </p:sp>
      <p:sp>
        <p:nvSpPr>
          <p:cNvPr id="191" name="Google Shape;19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User adoption and trust in blockchain- Many creators are unfamiliar with blockchain or may associate it with complexity or risk</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Verifying true ownership at upload- Blockchain records are permanent, but they only verify what is entered. If someone uploads stolen work and claims ownership first, the system could validate incorrect information. This means additional verification layers (like identity checks or dispute processes) are necessary.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Legal enforcement still required off-chain-  disputes still need to be resolved in courts or legal systems. The platform can provide strong evidence, but it cannot replace legal enforcement entirely. We are  Not a law firm — platform provides tools, not direct legal representation, Offer optional legal support partnerships, Provide evidence (blockchain records) to strengthen cases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High competition from existing platforms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Educating users on blockchain and IP protection- Many creators don’t fully understand intellectual property rights, let alone blockchain. The platform must simplify both concepts and clearly communicate why this solution is better than existing options.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a:t>Fiverr – connects creators with clients but no IP protection</a:t>
            </a:r>
            <a:endParaRPr/>
          </a:p>
          <a:p>
            <a:pPr indent="0" lvl="0" marL="0" rtl="0" algn="l">
              <a:spcBef>
                <a:spcPts val="0"/>
              </a:spcBef>
              <a:spcAft>
                <a:spcPts val="0"/>
              </a:spcAft>
              <a:buClr>
                <a:schemeClr val="dk1"/>
              </a:buClr>
              <a:buSzPts val="1100"/>
              <a:buFont typeface="Arial"/>
              <a:buNone/>
            </a:pPr>
            <a:r>
              <a:rPr lang="en-US"/>
              <a:t>United States Patent and Trademark Office – official IP protection but costly and slow</a:t>
            </a:r>
            <a:endParaRPr/>
          </a:p>
          <a:p>
            <a:pPr indent="0" lvl="0" marL="0" rtl="0" algn="l">
              <a:spcBef>
                <a:spcPts val="0"/>
              </a:spcBef>
              <a:spcAft>
                <a:spcPts val="0"/>
              </a:spcAft>
              <a:buClr>
                <a:schemeClr val="dk1"/>
              </a:buClr>
              <a:buSzPts val="1100"/>
              <a:buFont typeface="Arial"/>
              <a:buNone/>
            </a:pPr>
            <a:r>
              <a:rPr lang="en-US"/>
              <a:t>Upwork – similar to Fiverr, focuses on jobs not ownership</a:t>
            </a:r>
            <a:endParaRPr/>
          </a:p>
          <a:p>
            <a:pPr indent="0" lvl="0" marL="0" rtl="0" algn="l">
              <a:spcBef>
                <a:spcPts val="0"/>
              </a:spcBef>
              <a:spcAft>
                <a:spcPts val="0"/>
              </a:spcAft>
              <a:buNone/>
            </a:pPr>
            <a:r>
              <a:rPr lang="en-US"/>
              <a:t>Adobe – tools for creation, not ownership tracking</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a:t>“Our advantage is combining protection, monetization, and direct access into one platform—something none of these competitors currently offer.”</a:t>
            </a:r>
            <a:endParaRPr/>
          </a:p>
          <a:p>
            <a:pPr indent="0" lvl="0" marL="0" rtl="0" algn="l">
              <a:spcBef>
                <a:spcPts val="0"/>
              </a:spcBef>
              <a:spcAft>
                <a:spcPts val="0"/>
              </a:spcAft>
              <a:buNone/>
            </a:pPr>
            <a:r>
              <a:t/>
            </a:r>
            <a:endParaRPr/>
          </a:p>
        </p:txBody>
      </p:sp>
      <p:sp>
        <p:nvSpPr>
          <p:cNvPr id="213" name="Google Shape;21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2" name="Shape 72"/>
        <p:cNvGrpSpPr/>
        <p:nvPr/>
      </p:nvGrpSpPr>
      <p:grpSpPr>
        <a:xfrm>
          <a:off x="0" y="0"/>
          <a:ext cx="0" cy="0"/>
          <a:chOff x="0" y="0"/>
          <a:chExt cx="0" cy="0"/>
        </a:xfrm>
      </p:grpSpPr>
      <p:sp>
        <p:nvSpPr>
          <p:cNvPr id="73" name="Google Shape;73;p11"/>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grpSp>
        <p:nvGrpSpPr>
          <p:cNvPr id="16" name="Google Shape;16;p3"/>
          <p:cNvGrpSpPr/>
          <p:nvPr/>
        </p:nvGrpSpPr>
        <p:grpSpPr>
          <a:xfrm>
            <a:off x="666750" y="661279"/>
            <a:ext cx="2130484" cy="604038"/>
            <a:chOff x="0" y="0"/>
            <a:chExt cx="2840645" cy="805384"/>
          </a:xfrm>
        </p:grpSpPr>
        <p:sp>
          <p:nvSpPr>
            <p:cNvPr id="17" name="Google Shape;17;p3"/>
            <p:cNvSpPr/>
            <p:nvPr/>
          </p:nvSpPr>
          <p:spPr>
            <a:xfrm>
              <a:off x="0" y="0"/>
              <a:ext cx="805310" cy="805310"/>
            </a:xfrm>
            <a:custGeom>
              <a:rect b="b" l="l" r="r" t="t"/>
              <a:pathLst>
                <a:path extrusionOk="0" h="805310" w="805310">
                  <a:moveTo>
                    <a:pt x="0" y="0"/>
                  </a:moveTo>
                  <a:lnTo>
                    <a:pt x="805310" y="0"/>
                  </a:lnTo>
                  <a:lnTo>
                    <a:pt x="805310" y="805310"/>
                  </a:lnTo>
                  <a:lnTo>
                    <a:pt x="0" y="805310"/>
                  </a:lnTo>
                  <a:lnTo>
                    <a:pt x="0" y="0"/>
                  </a:lnTo>
                  <a:close/>
                </a:path>
              </a:pathLst>
            </a:custGeom>
            <a:blipFill rotWithShape="1">
              <a:blip r:embed="rId2">
                <a:alphaModFix/>
              </a:blip>
              <a:stretch>
                <a:fillRect b="0" l="0" r="0" t="0"/>
              </a:stretch>
            </a:blipFill>
            <a:ln>
              <a:noFill/>
            </a:ln>
          </p:spPr>
        </p:sp>
        <p:sp>
          <p:nvSpPr>
            <p:cNvPr id="18" name="Google Shape;18;p3"/>
            <p:cNvSpPr txBox="1"/>
            <p:nvPr/>
          </p:nvSpPr>
          <p:spPr>
            <a:xfrm>
              <a:off x="1244645" y="140284"/>
              <a:ext cx="1596000" cy="6651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1" i="0" lang="en-US" sz="3600" u="none" cap="none" strike="noStrike">
                  <a:solidFill>
                    <a:srgbClr val="0F1A38"/>
                  </a:solidFill>
                  <a:latin typeface="Arial"/>
                  <a:ea typeface="Arial"/>
                  <a:cs typeface="Arial"/>
                  <a:sym typeface="Arial"/>
                </a:rPr>
                <a:t>Byte</a:t>
              </a:r>
              <a:endParaRPr/>
            </a:p>
          </p:txBody>
        </p:sp>
      </p:grpSp>
      <p:pic>
        <p:nvPicPr>
          <p:cNvPr id="19" name="Google Shape;19;p3"/>
          <p:cNvPicPr preferRelativeResize="0"/>
          <p:nvPr/>
        </p:nvPicPr>
        <p:blipFill>
          <a:blip r:embed="rId3">
            <a:alphaModFix/>
          </a:blip>
          <a:stretch>
            <a:fillRect/>
          </a:stretch>
        </p:blipFill>
        <p:spPr>
          <a:xfrm>
            <a:off x="9007626" y="0"/>
            <a:ext cx="9905988" cy="10287000"/>
          </a:xfrm>
          <a:prstGeom prst="rect">
            <a:avLst/>
          </a:prstGeom>
          <a:noFill/>
          <a:ln>
            <a:noFill/>
          </a:ln>
        </p:spPr>
      </p:pic>
      <p:sp>
        <p:nvSpPr>
          <p:cNvPr id="20" name="Google Shape;20;p3"/>
          <p:cNvSpPr txBox="1"/>
          <p:nvPr>
            <p:ph type="title"/>
          </p:nvPr>
        </p:nvSpPr>
        <p:spPr>
          <a:xfrm>
            <a:off x="666750" y="1997025"/>
            <a:ext cx="7405500" cy="4753200"/>
          </a:xfrm>
          <a:prstGeom prst="rect">
            <a:avLst/>
          </a:prstGeom>
          <a:noFill/>
          <a:ln>
            <a:noFill/>
          </a:ln>
        </p:spPr>
        <p:txBody>
          <a:bodyPr anchorCtr="0" anchor="t" bIns="45700" lIns="91425" spcFirstLastPara="1" rIns="91425" wrap="square" tIns="45700">
            <a:normAutofit/>
          </a:bodyPr>
          <a:lstStyle>
            <a:lvl1pPr lvl="0" marR="0">
              <a:spcBef>
                <a:spcPts val="0"/>
              </a:spcBef>
              <a:spcAft>
                <a:spcPts val="0"/>
              </a:spcAft>
              <a:buClr>
                <a:schemeClr val="dk1"/>
              </a:buClr>
              <a:buSzPts val="10000"/>
              <a:buFont typeface="Inter Light"/>
              <a:buNone/>
              <a:defRPr i="0" sz="10000" u="none" cap="none" strike="noStrike">
                <a:solidFill>
                  <a:schemeClr val="dk1"/>
                </a:solidFill>
                <a:latin typeface="Inter Light"/>
                <a:ea typeface="Inter Light"/>
                <a:cs typeface="Inter Light"/>
                <a:sym typeface="Inter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1" name="Google Shape;21;p3"/>
          <p:cNvSpPr txBox="1"/>
          <p:nvPr>
            <p:ph idx="1" type="body"/>
          </p:nvPr>
        </p:nvSpPr>
        <p:spPr>
          <a:xfrm>
            <a:off x="666750" y="8424250"/>
            <a:ext cx="7575300" cy="1353000"/>
          </a:xfrm>
          <a:prstGeom prst="rect">
            <a:avLst/>
          </a:prstGeom>
          <a:noFill/>
          <a:ln>
            <a:noFill/>
          </a:ln>
        </p:spPr>
        <p:txBody>
          <a:bodyPr anchorCtr="0" anchor="t" bIns="45700" lIns="91425" spcFirstLastPara="1" rIns="91425" wrap="square" tIns="45700">
            <a:normAutofit/>
          </a:bodyPr>
          <a:lstStyle>
            <a:lvl1pPr indent="-355600" lvl="0" marL="457200" marR="0" algn="l">
              <a:spcBef>
                <a:spcPts val="640"/>
              </a:spcBef>
              <a:spcAft>
                <a:spcPts val="0"/>
              </a:spcAft>
              <a:buClr>
                <a:schemeClr val="dk1"/>
              </a:buClr>
              <a:buSzPts val="2000"/>
              <a:buFont typeface="Inter Light"/>
              <a:buChar char="•"/>
              <a:defRPr i="0" sz="2000" u="none" cap="none" strike="noStrike">
                <a:solidFill>
                  <a:schemeClr val="dk1"/>
                </a:solidFill>
                <a:latin typeface="Inter Light"/>
                <a:ea typeface="Inter Light"/>
                <a:cs typeface="Inter Light"/>
                <a:sym typeface="Inter Light"/>
              </a:defRPr>
            </a:lvl1pPr>
            <a:lvl2pPr indent="-355600" lvl="1" marL="914400" marR="0" algn="l">
              <a:spcBef>
                <a:spcPts val="560"/>
              </a:spcBef>
              <a:spcAft>
                <a:spcPts val="0"/>
              </a:spcAft>
              <a:buClr>
                <a:schemeClr val="dk1"/>
              </a:buClr>
              <a:buSzPts val="2000"/>
              <a:buFont typeface="Inter Light"/>
              <a:buChar char="–"/>
              <a:defRPr i="0" sz="2000" u="none" cap="none" strike="noStrike">
                <a:solidFill>
                  <a:schemeClr val="dk1"/>
                </a:solidFill>
                <a:latin typeface="Inter Light"/>
                <a:ea typeface="Inter Light"/>
                <a:cs typeface="Inter Light"/>
                <a:sym typeface="Inter Light"/>
              </a:defRPr>
            </a:lvl2pPr>
            <a:lvl3pPr indent="-355600" lvl="2" marL="1371600" marR="0" algn="l">
              <a:spcBef>
                <a:spcPts val="480"/>
              </a:spcBef>
              <a:spcAft>
                <a:spcPts val="0"/>
              </a:spcAft>
              <a:buClr>
                <a:schemeClr val="dk1"/>
              </a:buClr>
              <a:buSzPts val="2000"/>
              <a:buFont typeface="Inter Light"/>
              <a:buChar char="•"/>
              <a:defRPr i="0" sz="2000" u="none" cap="none" strike="noStrike">
                <a:solidFill>
                  <a:schemeClr val="dk1"/>
                </a:solidFill>
                <a:latin typeface="Inter Light"/>
                <a:ea typeface="Inter Light"/>
                <a:cs typeface="Inter Light"/>
                <a:sym typeface="Inter Light"/>
              </a:defRPr>
            </a:lvl3pPr>
            <a:lvl4pPr indent="-355600" lvl="3" marL="1828800" marR="0" algn="l">
              <a:spcBef>
                <a:spcPts val="400"/>
              </a:spcBef>
              <a:spcAft>
                <a:spcPts val="0"/>
              </a:spcAft>
              <a:buClr>
                <a:schemeClr val="dk1"/>
              </a:buClr>
              <a:buSzPts val="2000"/>
              <a:buFont typeface="Inter Light"/>
              <a:buChar char="–"/>
              <a:defRPr i="0" sz="2000" u="none" cap="none" strike="noStrike">
                <a:solidFill>
                  <a:schemeClr val="dk1"/>
                </a:solidFill>
                <a:latin typeface="Inter Light"/>
                <a:ea typeface="Inter Light"/>
                <a:cs typeface="Inter Light"/>
                <a:sym typeface="Inter Light"/>
              </a:defRPr>
            </a:lvl4pPr>
            <a:lvl5pPr indent="-355600" lvl="4" marL="2286000" marR="0" algn="l">
              <a:spcBef>
                <a:spcPts val="400"/>
              </a:spcBef>
              <a:spcAft>
                <a:spcPts val="0"/>
              </a:spcAft>
              <a:buClr>
                <a:schemeClr val="dk1"/>
              </a:buClr>
              <a:buSzPts val="2000"/>
              <a:buFont typeface="Inter Light"/>
              <a:buChar char="»"/>
              <a:defRPr i="0" sz="2000" u="none" cap="none" strike="noStrike">
                <a:solidFill>
                  <a:schemeClr val="dk1"/>
                </a:solidFill>
                <a:latin typeface="Inter Light"/>
                <a:ea typeface="Inter Light"/>
                <a:cs typeface="Inter Light"/>
                <a:sym typeface="Inter Light"/>
              </a:defRPr>
            </a:lvl5pPr>
            <a:lvl6pPr indent="-355600" lvl="5" marL="2743200" marR="0" algn="l">
              <a:spcBef>
                <a:spcPts val="400"/>
              </a:spcBef>
              <a:spcAft>
                <a:spcPts val="0"/>
              </a:spcAft>
              <a:buClr>
                <a:schemeClr val="dk1"/>
              </a:buClr>
              <a:buSzPts val="2000"/>
              <a:buFont typeface="Inter Light"/>
              <a:buChar char="•"/>
              <a:defRPr i="0" sz="2000" u="none" cap="none" strike="noStrike">
                <a:solidFill>
                  <a:schemeClr val="dk1"/>
                </a:solidFill>
                <a:latin typeface="Inter Light"/>
                <a:ea typeface="Inter Light"/>
                <a:cs typeface="Inter Light"/>
                <a:sym typeface="Inter Light"/>
              </a:defRPr>
            </a:lvl6pPr>
            <a:lvl7pPr indent="-355600" lvl="6" marL="3200400" marR="0" algn="l">
              <a:spcBef>
                <a:spcPts val="400"/>
              </a:spcBef>
              <a:spcAft>
                <a:spcPts val="0"/>
              </a:spcAft>
              <a:buClr>
                <a:schemeClr val="dk1"/>
              </a:buClr>
              <a:buSzPts val="2000"/>
              <a:buFont typeface="Inter Light"/>
              <a:buChar char="•"/>
              <a:defRPr i="0" sz="2000" u="none" cap="none" strike="noStrike">
                <a:solidFill>
                  <a:schemeClr val="dk1"/>
                </a:solidFill>
                <a:latin typeface="Inter Light"/>
                <a:ea typeface="Inter Light"/>
                <a:cs typeface="Inter Light"/>
                <a:sym typeface="Inter Light"/>
              </a:defRPr>
            </a:lvl7pPr>
            <a:lvl8pPr indent="-355600" lvl="7" marL="3657600" marR="0" algn="l">
              <a:spcBef>
                <a:spcPts val="400"/>
              </a:spcBef>
              <a:spcAft>
                <a:spcPts val="0"/>
              </a:spcAft>
              <a:buClr>
                <a:schemeClr val="dk1"/>
              </a:buClr>
              <a:buSzPts val="2000"/>
              <a:buFont typeface="Inter Light"/>
              <a:buChar char="•"/>
              <a:defRPr i="0" sz="2000" u="none" cap="none" strike="noStrike">
                <a:solidFill>
                  <a:schemeClr val="dk1"/>
                </a:solidFill>
                <a:latin typeface="Inter Light"/>
                <a:ea typeface="Inter Light"/>
                <a:cs typeface="Inter Light"/>
                <a:sym typeface="Inter Light"/>
              </a:defRPr>
            </a:lvl8pPr>
            <a:lvl9pPr indent="-355600" lvl="8" marL="4114800" marR="0" algn="l">
              <a:spcBef>
                <a:spcPts val="400"/>
              </a:spcBef>
              <a:spcAft>
                <a:spcPts val="0"/>
              </a:spcAft>
              <a:buClr>
                <a:schemeClr val="dk1"/>
              </a:buClr>
              <a:buSzPts val="2000"/>
              <a:buFont typeface="Inter Light"/>
              <a:buChar char="•"/>
              <a:defRPr i="0" sz="2000" u="none" cap="none" strike="noStrike">
                <a:solidFill>
                  <a:schemeClr val="dk1"/>
                </a:solidFill>
                <a:latin typeface="Inter Light"/>
                <a:ea typeface="Inter Light"/>
                <a:cs typeface="Inter Light"/>
                <a:sym typeface="Inter Light"/>
              </a:defRPr>
            </a:lvl9pPr>
          </a:lstStyle>
          <a:p/>
        </p:txBody>
      </p:sp>
      <p:sp>
        <p:nvSpPr>
          <p:cNvPr id="22" name="Google Shape;22;p3"/>
          <p:cNvSpPr/>
          <p:nvPr>
            <p:ph idx="2" type="pic"/>
          </p:nvPr>
        </p:nvSpPr>
        <p:spPr>
          <a:xfrm>
            <a:off x="10708000" y="1366050"/>
            <a:ext cx="6237000" cy="7554900"/>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grpSp>
        <p:nvGrpSpPr>
          <p:cNvPr id="24" name="Google Shape;24;p4"/>
          <p:cNvGrpSpPr/>
          <p:nvPr/>
        </p:nvGrpSpPr>
        <p:grpSpPr>
          <a:xfrm>
            <a:off x="0" y="-215256"/>
            <a:ext cx="5021021" cy="10502324"/>
            <a:chOff x="0" y="-57150"/>
            <a:chExt cx="1322400" cy="2766026"/>
          </a:xfrm>
        </p:grpSpPr>
        <p:sp>
          <p:nvSpPr>
            <p:cNvPr id="25" name="Google Shape;25;p4"/>
            <p:cNvSpPr/>
            <p:nvPr/>
          </p:nvSpPr>
          <p:spPr>
            <a:xfrm>
              <a:off x="0" y="0"/>
              <a:ext cx="1322349" cy="2708876"/>
            </a:xfrm>
            <a:custGeom>
              <a:rect b="b" l="l" r="r" t="t"/>
              <a:pathLst>
                <a:path extrusionOk="0" h="2708876" w="1322349">
                  <a:moveTo>
                    <a:pt x="0" y="0"/>
                  </a:moveTo>
                  <a:lnTo>
                    <a:pt x="1322349" y="0"/>
                  </a:lnTo>
                  <a:lnTo>
                    <a:pt x="1322349" y="2708876"/>
                  </a:lnTo>
                  <a:lnTo>
                    <a:pt x="0" y="2708876"/>
                  </a:lnTo>
                  <a:close/>
                </a:path>
              </a:pathLst>
            </a:custGeom>
            <a:gradFill>
              <a:gsLst>
                <a:gs pos="0">
                  <a:srgbClr val="3686FD"/>
                </a:gs>
                <a:gs pos="100000">
                  <a:srgbClr val="51EDAD"/>
                </a:gs>
              </a:gsLst>
              <a:lin ang="5400012" scaled="0"/>
            </a:gradFill>
            <a:ln>
              <a:noFill/>
            </a:ln>
          </p:spPr>
        </p:sp>
        <p:sp>
          <p:nvSpPr>
            <p:cNvPr id="26" name="Google Shape;26;p4"/>
            <p:cNvSpPr txBox="1"/>
            <p:nvPr/>
          </p:nvSpPr>
          <p:spPr>
            <a:xfrm>
              <a:off x="0" y="-57150"/>
              <a:ext cx="1322400" cy="2766000"/>
            </a:xfrm>
            <a:prstGeom prst="rect">
              <a:avLst/>
            </a:prstGeom>
            <a:noFill/>
            <a:ln>
              <a:noFill/>
            </a:ln>
          </p:spPr>
          <p:txBody>
            <a:bodyPr anchorCtr="0" anchor="ctr" bIns="50800" lIns="50800" spcFirstLastPara="1" rIns="50800" wrap="square" tIns="50800">
              <a:noAutofit/>
            </a:bodyPr>
            <a:lstStyle/>
            <a:p>
              <a:pPr indent="0" lvl="0" marL="0" marR="0" rtl="0" algn="ctr">
                <a:lnSpc>
                  <a:spcPct val="17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 name="Google Shape;27;p4"/>
          <p:cNvSpPr/>
          <p:nvPr/>
        </p:nvSpPr>
        <p:spPr>
          <a:xfrm>
            <a:off x="15361" y="1314780"/>
            <a:ext cx="4990072" cy="7659177"/>
          </a:xfrm>
          <a:custGeom>
            <a:rect b="b" l="l" r="r" t="t"/>
            <a:pathLst>
              <a:path extrusionOk="0" h="7659177" w="4990072">
                <a:moveTo>
                  <a:pt x="0" y="0"/>
                </a:moveTo>
                <a:lnTo>
                  <a:pt x="4990072" y="0"/>
                </a:lnTo>
                <a:lnTo>
                  <a:pt x="4990072" y="7659177"/>
                </a:lnTo>
                <a:lnTo>
                  <a:pt x="0" y="7659177"/>
                </a:lnTo>
                <a:lnTo>
                  <a:pt x="0" y="0"/>
                </a:lnTo>
                <a:close/>
              </a:path>
            </a:pathLst>
          </a:custGeom>
          <a:blipFill rotWithShape="1">
            <a:blip r:embed="rId2">
              <a:alphaModFix amt="50000"/>
            </a:blip>
            <a:stretch>
              <a:fillRect b="0" l="-8080" r="-8310" t="-10"/>
            </a:stretch>
          </a:blipFill>
          <a:ln>
            <a:noFill/>
          </a:ln>
        </p:spPr>
      </p:sp>
      <p:sp>
        <p:nvSpPr>
          <p:cNvPr id="28" name="Google Shape;28;p4"/>
          <p:cNvSpPr txBox="1"/>
          <p:nvPr>
            <p:ph type="title"/>
          </p:nvPr>
        </p:nvSpPr>
        <p:spPr>
          <a:xfrm>
            <a:off x="5807625" y="1501225"/>
            <a:ext cx="11411400" cy="2978700"/>
          </a:xfrm>
          <a:prstGeom prst="rect">
            <a:avLst/>
          </a:prstGeom>
          <a:noFill/>
          <a:ln>
            <a:noFill/>
          </a:ln>
        </p:spPr>
        <p:txBody>
          <a:bodyPr anchorCtr="0" anchor="t" bIns="45700" lIns="91425" spcFirstLastPara="1" rIns="91425" wrap="square" tIns="45700">
            <a:normAutofit/>
          </a:bodyPr>
          <a:lstStyle>
            <a:lvl1pPr lvl="0" marR="0">
              <a:spcBef>
                <a:spcPts val="0"/>
              </a:spcBef>
              <a:spcAft>
                <a:spcPts val="0"/>
              </a:spcAft>
              <a:buClr>
                <a:schemeClr val="dk1"/>
              </a:buClr>
              <a:buSzPts val="8000"/>
              <a:buFont typeface="Inter Light"/>
              <a:buNone/>
              <a:defRPr i="0" sz="8000" u="none" cap="none" strike="noStrike">
                <a:solidFill>
                  <a:schemeClr val="dk1"/>
                </a:solidFill>
                <a:latin typeface="Inter Light"/>
                <a:ea typeface="Inter Light"/>
                <a:cs typeface="Inter Light"/>
                <a:sym typeface="Inter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9" name="Google Shape;29;p4"/>
          <p:cNvSpPr txBox="1"/>
          <p:nvPr>
            <p:ph idx="1" type="body"/>
          </p:nvPr>
        </p:nvSpPr>
        <p:spPr>
          <a:xfrm>
            <a:off x="5807625" y="5475400"/>
            <a:ext cx="11646300" cy="3858300"/>
          </a:xfrm>
          <a:prstGeom prst="rect">
            <a:avLst/>
          </a:prstGeom>
          <a:noFill/>
          <a:ln>
            <a:noFill/>
          </a:ln>
        </p:spPr>
        <p:txBody>
          <a:bodyPr anchorCtr="0" anchor="t" bIns="45700" lIns="91425" spcFirstLastPara="1" rIns="91425" wrap="square" tIns="45700">
            <a:normAutofit/>
          </a:bodyPr>
          <a:lstStyle>
            <a:lvl1pPr indent="-355600" lvl="0" marL="457200" marR="0" algn="l">
              <a:spcBef>
                <a:spcPts val="640"/>
              </a:spcBef>
              <a:spcAft>
                <a:spcPts val="0"/>
              </a:spcAft>
              <a:buClr>
                <a:schemeClr val="dk1"/>
              </a:buClr>
              <a:buSzPts val="2000"/>
              <a:buFont typeface="Inter Light"/>
              <a:buChar char="•"/>
              <a:defRPr i="0" sz="2000" u="none" cap="none" strike="noStrike">
                <a:solidFill>
                  <a:schemeClr val="dk1"/>
                </a:solidFill>
                <a:latin typeface="Inter Light"/>
                <a:ea typeface="Inter Light"/>
                <a:cs typeface="Inter Light"/>
                <a:sym typeface="Inter Light"/>
              </a:defRPr>
            </a:lvl1pPr>
            <a:lvl2pPr indent="-355600" lvl="1" marL="914400" marR="0" algn="l">
              <a:spcBef>
                <a:spcPts val="560"/>
              </a:spcBef>
              <a:spcAft>
                <a:spcPts val="0"/>
              </a:spcAft>
              <a:buClr>
                <a:schemeClr val="dk1"/>
              </a:buClr>
              <a:buSzPts val="2000"/>
              <a:buFont typeface="Inter Light"/>
              <a:buChar char="–"/>
              <a:defRPr i="0" sz="2000" u="none" cap="none" strike="noStrike">
                <a:solidFill>
                  <a:schemeClr val="dk1"/>
                </a:solidFill>
                <a:latin typeface="Inter Light"/>
                <a:ea typeface="Inter Light"/>
                <a:cs typeface="Inter Light"/>
                <a:sym typeface="Inter Light"/>
              </a:defRPr>
            </a:lvl2pPr>
            <a:lvl3pPr indent="-355600" lvl="2" marL="1371600" marR="0" algn="l">
              <a:spcBef>
                <a:spcPts val="480"/>
              </a:spcBef>
              <a:spcAft>
                <a:spcPts val="0"/>
              </a:spcAft>
              <a:buClr>
                <a:schemeClr val="dk1"/>
              </a:buClr>
              <a:buSzPts val="2000"/>
              <a:buFont typeface="Inter Light"/>
              <a:buChar char="•"/>
              <a:defRPr i="0" sz="2000" u="none" cap="none" strike="noStrike">
                <a:solidFill>
                  <a:schemeClr val="dk1"/>
                </a:solidFill>
                <a:latin typeface="Inter Light"/>
                <a:ea typeface="Inter Light"/>
                <a:cs typeface="Inter Light"/>
                <a:sym typeface="Inter Light"/>
              </a:defRPr>
            </a:lvl3pPr>
            <a:lvl4pPr indent="-355600" lvl="3" marL="1828800" marR="0" algn="l">
              <a:spcBef>
                <a:spcPts val="400"/>
              </a:spcBef>
              <a:spcAft>
                <a:spcPts val="0"/>
              </a:spcAft>
              <a:buClr>
                <a:schemeClr val="dk1"/>
              </a:buClr>
              <a:buSzPts val="2000"/>
              <a:buFont typeface="Inter Light"/>
              <a:buChar char="–"/>
              <a:defRPr i="0" sz="2000" u="none" cap="none" strike="noStrike">
                <a:solidFill>
                  <a:schemeClr val="dk1"/>
                </a:solidFill>
                <a:latin typeface="Inter Light"/>
                <a:ea typeface="Inter Light"/>
                <a:cs typeface="Inter Light"/>
                <a:sym typeface="Inter Light"/>
              </a:defRPr>
            </a:lvl4pPr>
            <a:lvl5pPr indent="-355600" lvl="4" marL="2286000" marR="0" algn="l">
              <a:spcBef>
                <a:spcPts val="400"/>
              </a:spcBef>
              <a:spcAft>
                <a:spcPts val="0"/>
              </a:spcAft>
              <a:buClr>
                <a:schemeClr val="dk1"/>
              </a:buClr>
              <a:buSzPts val="2000"/>
              <a:buFont typeface="Inter Light"/>
              <a:buChar char="»"/>
              <a:defRPr i="0" sz="2000" u="none" cap="none" strike="noStrike">
                <a:solidFill>
                  <a:schemeClr val="dk1"/>
                </a:solidFill>
                <a:latin typeface="Inter Light"/>
                <a:ea typeface="Inter Light"/>
                <a:cs typeface="Inter Light"/>
                <a:sym typeface="Inter Light"/>
              </a:defRPr>
            </a:lvl5pPr>
            <a:lvl6pPr indent="-355600" lvl="5" marL="2743200" marR="0" algn="l">
              <a:spcBef>
                <a:spcPts val="400"/>
              </a:spcBef>
              <a:spcAft>
                <a:spcPts val="0"/>
              </a:spcAft>
              <a:buClr>
                <a:schemeClr val="dk1"/>
              </a:buClr>
              <a:buSzPts val="2000"/>
              <a:buFont typeface="Inter Light"/>
              <a:buChar char="•"/>
              <a:defRPr i="0" sz="2000" u="none" cap="none" strike="noStrike">
                <a:solidFill>
                  <a:schemeClr val="dk1"/>
                </a:solidFill>
                <a:latin typeface="Inter Light"/>
                <a:ea typeface="Inter Light"/>
                <a:cs typeface="Inter Light"/>
                <a:sym typeface="Inter Light"/>
              </a:defRPr>
            </a:lvl6pPr>
            <a:lvl7pPr indent="-355600" lvl="6" marL="3200400" marR="0" algn="l">
              <a:spcBef>
                <a:spcPts val="400"/>
              </a:spcBef>
              <a:spcAft>
                <a:spcPts val="0"/>
              </a:spcAft>
              <a:buClr>
                <a:schemeClr val="dk1"/>
              </a:buClr>
              <a:buSzPts val="2000"/>
              <a:buFont typeface="Inter Light"/>
              <a:buChar char="•"/>
              <a:defRPr i="0" sz="2000" u="none" cap="none" strike="noStrike">
                <a:solidFill>
                  <a:schemeClr val="dk1"/>
                </a:solidFill>
                <a:latin typeface="Inter Light"/>
                <a:ea typeface="Inter Light"/>
                <a:cs typeface="Inter Light"/>
                <a:sym typeface="Inter Light"/>
              </a:defRPr>
            </a:lvl7pPr>
            <a:lvl8pPr indent="-355600" lvl="7" marL="3657600" marR="0" algn="l">
              <a:spcBef>
                <a:spcPts val="400"/>
              </a:spcBef>
              <a:spcAft>
                <a:spcPts val="0"/>
              </a:spcAft>
              <a:buClr>
                <a:schemeClr val="dk1"/>
              </a:buClr>
              <a:buSzPts val="2000"/>
              <a:buFont typeface="Inter Light"/>
              <a:buChar char="•"/>
              <a:defRPr i="0" sz="2000" u="none" cap="none" strike="noStrike">
                <a:solidFill>
                  <a:schemeClr val="dk1"/>
                </a:solidFill>
                <a:latin typeface="Inter Light"/>
                <a:ea typeface="Inter Light"/>
                <a:cs typeface="Inter Light"/>
                <a:sym typeface="Inter Light"/>
              </a:defRPr>
            </a:lvl8pPr>
            <a:lvl9pPr indent="-355600" lvl="8" marL="4114800" marR="0" algn="l">
              <a:spcBef>
                <a:spcPts val="400"/>
              </a:spcBef>
              <a:spcAft>
                <a:spcPts val="0"/>
              </a:spcAft>
              <a:buClr>
                <a:schemeClr val="dk1"/>
              </a:buClr>
              <a:buSzPts val="2000"/>
              <a:buFont typeface="Inter Light"/>
              <a:buChar char="•"/>
              <a:defRPr i="0" sz="2000" u="none" cap="none" strike="noStrike">
                <a:solidFill>
                  <a:schemeClr val="dk1"/>
                </a:solidFill>
                <a:latin typeface="Inter Light"/>
                <a:ea typeface="Inter Light"/>
                <a:cs typeface="Inter Light"/>
                <a:sym typeface="Inter Light"/>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0" name="Shape 30"/>
        <p:cNvGrpSpPr/>
        <p:nvPr/>
      </p:nvGrpSpPr>
      <p:grpSpPr>
        <a:xfrm>
          <a:off x="0" y="0"/>
          <a:ext cx="0" cy="0"/>
          <a:chOff x="0" y="0"/>
          <a:chExt cx="0" cy="0"/>
        </a:xfrm>
      </p:grpSpPr>
      <p:pic>
        <p:nvPicPr>
          <p:cNvPr id="31" name="Google Shape;31;p5"/>
          <p:cNvPicPr preferRelativeResize="0"/>
          <p:nvPr/>
        </p:nvPicPr>
        <p:blipFill rotWithShape="1">
          <a:blip r:embed="rId2">
            <a:alphaModFix/>
          </a:blip>
          <a:srcRect b="0" l="28597" r="0" t="0"/>
          <a:stretch/>
        </p:blipFill>
        <p:spPr>
          <a:xfrm>
            <a:off x="-1" y="0"/>
            <a:ext cx="8968702" cy="10287000"/>
          </a:xfrm>
          <a:prstGeom prst="rect">
            <a:avLst/>
          </a:prstGeom>
          <a:noFill/>
          <a:ln>
            <a:noFill/>
          </a:ln>
        </p:spPr>
      </p:pic>
      <p:sp>
        <p:nvSpPr>
          <p:cNvPr id="32" name="Google Shape;32;p5"/>
          <p:cNvSpPr txBox="1"/>
          <p:nvPr>
            <p:ph type="title"/>
          </p:nvPr>
        </p:nvSpPr>
        <p:spPr>
          <a:xfrm>
            <a:off x="9526300" y="1253388"/>
            <a:ext cx="7405500" cy="4753200"/>
          </a:xfrm>
          <a:prstGeom prst="rect">
            <a:avLst/>
          </a:prstGeom>
          <a:noFill/>
          <a:ln>
            <a:noFill/>
          </a:ln>
        </p:spPr>
        <p:txBody>
          <a:bodyPr anchorCtr="0" anchor="t" bIns="45700" lIns="91425" spcFirstLastPara="1" rIns="91425" wrap="square" tIns="45700">
            <a:normAutofit/>
          </a:bodyPr>
          <a:lstStyle>
            <a:lvl1pPr lvl="0" marR="0">
              <a:spcBef>
                <a:spcPts val="0"/>
              </a:spcBef>
              <a:spcAft>
                <a:spcPts val="0"/>
              </a:spcAft>
              <a:buClr>
                <a:schemeClr val="dk1"/>
              </a:buClr>
              <a:buSzPts val="10000"/>
              <a:buFont typeface="Inter Light"/>
              <a:buNone/>
              <a:defRPr i="0" sz="10000" u="none" cap="none" strike="noStrike">
                <a:solidFill>
                  <a:schemeClr val="dk1"/>
                </a:solidFill>
                <a:latin typeface="Inter Light"/>
                <a:ea typeface="Inter Light"/>
                <a:cs typeface="Inter Light"/>
                <a:sym typeface="Inter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3" name="Google Shape;33;p5"/>
          <p:cNvSpPr txBox="1"/>
          <p:nvPr>
            <p:ph idx="1" type="body"/>
          </p:nvPr>
        </p:nvSpPr>
        <p:spPr>
          <a:xfrm>
            <a:off x="9526300" y="6932800"/>
            <a:ext cx="8097000" cy="2100900"/>
          </a:xfrm>
          <a:prstGeom prst="rect">
            <a:avLst/>
          </a:prstGeom>
          <a:noFill/>
          <a:ln>
            <a:noFill/>
          </a:ln>
        </p:spPr>
        <p:txBody>
          <a:bodyPr anchorCtr="0" anchor="t" bIns="45700" lIns="91425" spcFirstLastPara="1" rIns="91425" wrap="square" tIns="45700">
            <a:normAutofit/>
          </a:bodyPr>
          <a:lstStyle>
            <a:lvl1pPr indent="-355600" lvl="0" marL="457200" marR="0" algn="l">
              <a:spcBef>
                <a:spcPts val="640"/>
              </a:spcBef>
              <a:spcAft>
                <a:spcPts val="0"/>
              </a:spcAft>
              <a:buClr>
                <a:schemeClr val="dk1"/>
              </a:buClr>
              <a:buSzPts val="2000"/>
              <a:buFont typeface="Inter Light"/>
              <a:buChar char="•"/>
              <a:defRPr i="0" sz="2000" u="none" cap="none" strike="noStrike">
                <a:solidFill>
                  <a:schemeClr val="dk1"/>
                </a:solidFill>
                <a:latin typeface="Inter Light"/>
                <a:ea typeface="Inter Light"/>
                <a:cs typeface="Inter Light"/>
                <a:sym typeface="Inter Light"/>
              </a:defRPr>
            </a:lvl1pPr>
            <a:lvl2pPr indent="-355600" lvl="1" marL="914400" marR="0" algn="l">
              <a:spcBef>
                <a:spcPts val="560"/>
              </a:spcBef>
              <a:spcAft>
                <a:spcPts val="0"/>
              </a:spcAft>
              <a:buClr>
                <a:schemeClr val="dk1"/>
              </a:buClr>
              <a:buSzPts val="2000"/>
              <a:buFont typeface="Inter Light"/>
              <a:buChar char="–"/>
              <a:defRPr i="0" sz="2000" u="none" cap="none" strike="noStrike">
                <a:solidFill>
                  <a:schemeClr val="dk1"/>
                </a:solidFill>
                <a:latin typeface="Inter Light"/>
                <a:ea typeface="Inter Light"/>
                <a:cs typeface="Inter Light"/>
                <a:sym typeface="Inter Light"/>
              </a:defRPr>
            </a:lvl2pPr>
            <a:lvl3pPr indent="-355600" lvl="2" marL="1371600" marR="0" algn="l">
              <a:spcBef>
                <a:spcPts val="480"/>
              </a:spcBef>
              <a:spcAft>
                <a:spcPts val="0"/>
              </a:spcAft>
              <a:buClr>
                <a:schemeClr val="dk1"/>
              </a:buClr>
              <a:buSzPts val="2000"/>
              <a:buFont typeface="Inter Light"/>
              <a:buChar char="•"/>
              <a:defRPr i="0" sz="2000" u="none" cap="none" strike="noStrike">
                <a:solidFill>
                  <a:schemeClr val="dk1"/>
                </a:solidFill>
                <a:latin typeface="Inter Light"/>
                <a:ea typeface="Inter Light"/>
                <a:cs typeface="Inter Light"/>
                <a:sym typeface="Inter Light"/>
              </a:defRPr>
            </a:lvl3pPr>
            <a:lvl4pPr indent="-355600" lvl="3" marL="1828800" marR="0" algn="l">
              <a:spcBef>
                <a:spcPts val="400"/>
              </a:spcBef>
              <a:spcAft>
                <a:spcPts val="0"/>
              </a:spcAft>
              <a:buClr>
                <a:schemeClr val="dk1"/>
              </a:buClr>
              <a:buSzPts val="2000"/>
              <a:buFont typeface="Inter Light"/>
              <a:buChar char="–"/>
              <a:defRPr i="0" sz="2000" u="none" cap="none" strike="noStrike">
                <a:solidFill>
                  <a:schemeClr val="dk1"/>
                </a:solidFill>
                <a:latin typeface="Inter Light"/>
                <a:ea typeface="Inter Light"/>
                <a:cs typeface="Inter Light"/>
                <a:sym typeface="Inter Light"/>
              </a:defRPr>
            </a:lvl4pPr>
            <a:lvl5pPr indent="-355600" lvl="4" marL="2286000" marR="0" algn="l">
              <a:spcBef>
                <a:spcPts val="400"/>
              </a:spcBef>
              <a:spcAft>
                <a:spcPts val="0"/>
              </a:spcAft>
              <a:buClr>
                <a:schemeClr val="dk1"/>
              </a:buClr>
              <a:buSzPts val="2000"/>
              <a:buFont typeface="Inter Light"/>
              <a:buChar char="»"/>
              <a:defRPr i="0" sz="2000" u="none" cap="none" strike="noStrike">
                <a:solidFill>
                  <a:schemeClr val="dk1"/>
                </a:solidFill>
                <a:latin typeface="Inter Light"/>
                <a:ea typeface="Inter Light"/>
                <a:cs typeface="Inter Light"/>
                <a:sym typeface="Inter Light"/>
              </a:defRPr>
            </a:lvl5pPr>
            <a:lvl6pPr indent="-355600" lvl="5" marL="2743200" marR="0" algn="l">
              <a:spcBef>
                <a:spcPts val="400"/>
              </a:spcBef>
              <a:spcAft>
                <a:spcPts val="0"/>
              </a:spcAft>
              <a:buClr>
                <a:schemeClr val="dk1"/>
              </a:buClr>
              <a:buSzPts val="2000"/>
              <a:buFont typeface="Inter Light"/>
              <a:buChar char="•"/>
              <a:defRPr i="0" sz="2000" u="none" cap="none" strike="noStrike">
                <a:solidFill>
                  <a:schemeClr val="dk1"/>
                </a:solidFill>
                <a:latin typeface="Inter Light"/>
                <a:ea typeface="Inter Light"/>
                <a:cs typeface="Inter Light"/>
                <a:sym typeface="Inter Light"/>
              </a:defRPr>
            </a:lvl6pPr>
            <a:lvl7pPr indent="-355600" lvl="6" marL="3200400" marR="0" algn="l">
              <a:spcBef>
                <a:spcPts val="400"/>
              </a:spcBef>
              <a:spcAft>
                <a:spcPts val="0"/>
              </a:spcAft>
              <a:buClr>
                <a:schemeClr val="dk1"/>
              </a:buClr>
              <a:buSzPts val="2000"/>
              <a:buFont typeface="Inter Light"/>
              <a:buChar char="•"/>
              <a:defRPr i="0" sz="2000" u="none" cap="none" strike="noStrike">
                <a:solidFill>
                  <a:schemeClr val="dk1"/>
                </a:solidFill>
                <a:latin typeface="Inter Light"/>
                <a:ea typeface="Inter Light"/>
                <a:cs typeface="Inter Light"/>
                <a:sym typeface="Inter Light"/>
              </a:defRPr>
            </a:lvl7pPr>
            <a:lvl8pPr indent="-355600" lvl="7" marL="3657600" marR="0" algn="l">
              <a:spcBef>
                <a:spcPts val="400"/>
              </a:spcBef>
              <a:spcAft>
                <a:spcPts val="0"/>
              </a:spcAft>
              <a:buClr>
                <a:schemeClr val="dk1"/>
              </a:buClr>
              <a:buSzPts val="2000"/>
              <a:buFont typeface="Inter Light"/>
              <a:buChar char="•"/>
              <a:defRPr i="0" sz="2000" u="none" cap="none" strike="noStrike">
                <a:solidFill>
                  <a:schemeClr val="dk1"/>
                </a:solidFill>
                <a:latin typeface="Inter Light"/>
                <a:ea typeface="Inter Light"/>
                <a:cs typeface="Inter Light"/>
                <a:sym typeface="Inter Light"/>
              </a:defRPr>
            </a:lvl8pPr>
            <a:lvl9pPr indent="-355600" lvl="8" marL="4114800" marR="0" algn="l">
              <a:spcBef>
                <a:spcPts val="400"/>
              </a:spcBef>
              <a:spcAft>
                <a:spcPts val="0"/>
              </a:spcAft>
              <a:buClr>
                <a:schemeClr val="dk1"/>
              </a:buClr>
              <a:buSzPts val="2000"/>
              <a:buFont typeface="Inter Light"/>
              <a:buChar char="•"/>
              <a:defRPr i="0" sz="2000" u="none" cap="none" strike="noStrike">
                <a:solidFill>
                  <a:schemeClr val="dk1"/>
                </a:solidFill>
                <a:latin typeface="Inter Light"/>
                <a:ea typeface="Inter Light"/>
                <a:cs typeface="Inter Light"/>
                <a:sym typeface="Inter Light"/>
              </a:defRPr>
            </a:lvl9pPr>
          </a:lstStyle>
          <a:p/>
        </p:txBody>
      </p:sp>
      <p:sp>
        <p:nvSpPr>
          <p:cNvPr id="34" name="Google Shape;34;p5"/>
          <p:cNvSpPr/>
          <p:nvPr>
            <p:ph idx="2" type="pic"/>
          </p:nvPr>
        </p:nvSpPr>
        <p:spPr>
          <a:xfrm>
            <a:off x="1365850" y="1366050"/>
            <a:ext cx="6237000" cy="75549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bg>
      <p:bgPr>
        <a:solidFill>
          <a:srgbClr val="E4F3FF"/>
        </a:solidFill>
      </p:bgPr>
    </p:bg>
    <p:spTree>
      <p:nvGrpSpPr>
        <p:cNvPr id="35" name="Shape 35"/>
        <p:cNvGrpSpPr/>
        <p:nvPr/>
      </p:nvGrpSpPr>
      <p:grpSpPr>
        <a:xfrm>
          <a:off x="0" y="0"/>
          <a:ext cx="0" cy="0"/>
          <a:chOff x="0" y="0"/>
          <a:chExt cx="0" cy="0"/>
        </a:xfrm>
      </p:grpSpPr>
      <p:pic>
        <p:nvPicPr>
          <p:cNvPr id="36" name="Google Shape;36;p6"/>
          <p:cNvPicPr preferRelativeResize="0"/>
          <p:nvPr/>
        </p:nvPicPr>
        <p:blipFill rotWithShape="1">
          <a:blip r:embed="rId2">
            <a:alphaModFix/>
          </a:blip>
          <a:srcRect b="15402" l="53324" r="17205" t="4212"/>
          <a:stretch/>
        </p:blipFill>
        <p:spPr>
          <a:xfrm>
            <a:off x="0" y="-1400"/>
            <a:ext cx="2763000" cy="10289802"/>
          </a:xfrm>
          <a:prstGeom prst="rect">
            <a:avLst/>
          </a:prstGeom>
          <a:noFill/>
          <a:ln>
            <a:noFill/>
          </a:ln>
        </p:spPr>
      </p:pic>
      <p:pic>
        <p:nvPicPr>
          <p:cNvPr id="37" name="Google Shape;37;p6"/>
          <p:cNvPicPr preferRelativeResize="0"/>
          <p:nvPr/>
        </p:nvPicPr>
        <p:blipFill rotWithShape="1">
          <a:blip r:embed="rId2">
            <a:alphaModFix/>
          </a:blip>
          <a:srcRect b="15402" l="0" r="17205" t="4212"/>
          <a:stretch/>
        </p:blipFill>
        <p:spPr>
          <a:xfrm>
            <a:off x="2763000" y="-1412"/>
            <a:ext cx="7762500" cy="10289823"/>
          </a:xfrm>
          <a:prstGeom prst="rect">
            <a:avLst/>
          </a:prstGeom>
          <a:noFill/>
          <a:ln>
            <a:noFill/>
          </a:ln>
        </p:spPr>
      </p:pic>
      <p:pic>
        <p:nvPicPr>
          <p:cNvPr id="38" name="Google Shape;38;p6"/>
          <p:cNvPicPr preferRelativeResize="0"/>
          <p:nvPr/>
        </p:nvPicPr>
        <p:blipFill rotWithShape="1">
          <a:blip r:embed="rId2">
            <a:alphaModFix/>
          </a:blip>
          <a:srcRect b="15402" l="0" r="17205" t="4212"/>
          <a:stretch/>
        </p:blipFill>
        <p:spPr>
          <a:xfrm>
            <a:off x="10525500" y="-1412"/>
            <a:ext cx="7762500" cy="10289823"/>
          </a:xfrm>
          <a:prstGeom prst="rect">
            <a:avLst/>
          </a:prstGeom>
          <a:noFill/>
          <a:ln>
            <a:noFill/>
          </a:ln>
        </p:spPr>
      </p:pic>
      <p:grpSp>
        <p:nvGrpSpPr>
          <p:cNvPr id="39" name="Google Shape;39;p6"/>
          <p:cNvGrpSpPr/>
          <p:nvPr/>
        </p:nvGrpSpPr>
        <p:grpSpPr>
          <a:xfrm>
            <a:off x="9453680" y="1422565"/>
            <a:ext cx="7043253" cy="7297255"/>
            <a:chOff x="0" y="-38100"/>
            <a:chExt cx="1855001" cy="1921898"/>
          </a:xfrm>
        </p:grpSpPr>
        <p:sp>
          <p:nvSpPr>
            <p:cNvPr id="40" name="Google Shape;40;p6"/>
            <p:cNvSpPr/>
            <p:nvPr/>
          </p:nvSpPr>
          <p:spPr>
            <a:xfrm>
              <a:off x="0" y="0"/>
              <a:ext cx="1855001" cy="1883798"/>
            </a:xfrm>
            <a:custGeom>
              <a:rect b="b" l="l" r="r" t="t"/>
              <a:pathLst>
                <a:path extrusionOk="0" h="1883798" w="1855001">
                  <a:moveTo>
                    <a:pt x="21984" y="0"/>
                  </a:moveTo>
                  <a:lnTo>
                    <a:pt x="1833016" y="0"/>
                  </a:lnTo>
                  <a:cubicBezTo>
                    <a:pt x="1838847" y="0"/>
                    <a:pt x="1844439" y="2316"/>
                    <a:pt x="1848562" y="6439"/>
                  </a:cubicBezTo>
                  <a:cubicBezTo>
                    <a:pt x="1852684" y="10562"/>
                    <a:pt x="1855001" y="16154"/>
                    <a:pt x="1855001" y="21984"/>
                  </a:cubicBezTo>
                  <a:lnTo>
                    <a:pt x="1855001" y="1861814"/>
                  </a:lnTo>
                  <a:cubicBezTo>
                    <a:pt x="1855001" y="1873955"/>
                    <a:pt x="1845158" y="1883798"/>
                    <a:pt x="1833016" y="1883798"/>
                  </a:cubicBezTo>
                  <a:lnTo>
                    <a:pt x="21984" y="1883798"/>
                  </a:lnTo>
                  <a:cubicBezTo>
                    <a:pt x="9843" y="1883798"/>
                    <a:pt x="0" y="1873955"/>
                    <a:pt x="0" y="1861814"/>
                  </a:cubicBezTo>
                  <a:lnTo>
                    <a:pt x="0" y="21984"/>
                  </a:lnTo>
                  <a:cubicBezTo>
                    <a:pt x="0" y="9843"/>
                    <a:pt x="9843" y="0"/>
                    <a:pt x="21984" y="0"/>
                  </a:cubicBezTo>
                  <a:close/>
                </a:path>
              </a:pathLst>
            </a:custGeom>
            <a:solidFill>
              <a:srgbClr val="FFFFFF"/>
            </a:solidFill>
            <a:ln cap="sq" cmpd="sng" w="9525">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6"/>
            <p:cNvSpPr txBox="1"/>
            <p:nvPr/>
          </p:nvSpPr>
          <p:spPr>
            <a:xfrm>
              <a:off x="0" y="-38100"/>
              <a:ext cx="1854900" cy="1921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 name="Google Shape;42;p6"/>
          <p:cNvGrpSpPr/>
          <p:nvPr/>
        </p:nvGrpSpPr>
        <p:grpSpPr>
          <a:xfrm>
            <a:off x="1813374" y="1422565"/>
            <a:ext cx="7043253" cy="7297255"/>
            <a:chOff x="0" y="-38100"/>
            <a:chExt cx="1855001" cy="1921898"/>
          </a:xfrm>
        </p:grpSpPr>
        <p:sp>
          <p:nvSpPr>
            <p:cNvPr id="43" name="Google Shape;43;p6"/>
            <p:cNvSpPr/>
            <p:nvPr/>
          </p:nvSpPr>
          <p:spPr>
            <a:xfrm>
              <a:off x="0" y="0"/>
              <a:ext cx="1855001" cy="1883798"/>
            </a:xfrm>
            <a:custGeom>
              <a:rect b="b" l="l" r="r" t="t"/>
              <a:pathLst>
                <a:path extrusionOk="0" h="1883798" w="1855001">
                  <a:moveTo>
                    <a:pt x="21984" y="0"/>
                  </a:moveTo>
                  <a:lnTo>
                    <a:pt x="1833016" y="0"/>
                  </a:lnTo>
                  <a:cubicBezTo>
                    <a:pt x="1838847" y="0"/>
                    <a:pt x="1844439" y="2316"/>
                    <a:pt x="1848562" y="6439"/>
                  </a:cubicBezTo>
                  <a:cubicBezTo>
                    <a:pt x="1852684" y="10562"/>
                    <a:pt x="1855001" y="16154"/>
                    <a:pt x="1855001" y="21984"/>
                  </a:cubicBezTo>
                  <a:lnTo>
                    <a:pt x="1855001" y="1861814"/>
                  </a:lnTo>
                  <a:cubicBezTo>
                    <a:pt x="1855001" y="1873955"/>
                    <a:pt x="1845158" y="1883798"/>
                    <a:pt x="1833016" y="1883798"/>
                  </a:cubicBezTo>
                  <a:lnTo>
                    <a:pt x="21984" y="1883798"/>
                  </a:lnTo>
                  <a:cubicBezTo>
                    <a:pt x="9843" y="1883798"/>
                    <a:pt x="0" y="1873955"/>
                    <a:pt x="0" y="1861814"/>
                  </a:cubicBezTo>
                  <a:lnTo>
                    <a:pt x="0" y="21984"/>
                  </a:lnTo>
                  <a:cubicBezTo>
                    <a:pt x="0" y="9843"/>
                    <a:pt x="9843" y="0"/>
                    <a:pt x="21984" y="0"/>
                  </a:cubicBezTo>
                  <a:close/>
                </a:path>
              </a:pathLst>
            </a:custGeom>
            <a:solidFill>
              <a:srgbClr val="FFFFFF"/>
            </a:solidFill>
            <a:ln cap="sq" cmpd="sng" w="9525">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txBox="1"/>
            <p:nvPr/>
          </p:nvSpPr>
          <p:spPr>
            <a:xfrm>
              <a:off x="0" y="-38100"/>
              <a:ext cx="1854900" cy="1921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5" name="Google Shape;45;p6"/>
          <p:cNvSpPr txBox="1"/>
          <p:nvPr>
            <p:ph idx="1" type="body"/>
          </p:nvPr>
        </p:nvSpPr>
        <p:spPr>
          <a:xfrm>
            <a:off x="2389075" y="2122075"/>
            <a:ext cx="5905200" cy="6063300"/>
          </a:xfrm>
          <a:prstGeom prst="rect">
            <a:avLst/>
          </a:prstGeom>
          <a:noFill/>
          <a:ln>
            <a:noFill/>
          </a:ln>
        </p:spPr>
        <p:txBody>
          <a:bodyPr anchorCtr="0" anchor="t" bIns="45700" lIns="91425" spcFirstLastPara="1" rIns="91425" wrap="square" tIns="45700">
            <a:normAutofit/>
          </a:bodyPr>
          <a:lstStyle>
            <a:lvl1pPr indent="-387350" lvl="0" marL="457200" marR="0" algn="l">
              <a:spcBef>
                <a:spcPts val="640"/>
              </a:spcBef>
              <a:spcAft>
                <a:spcPts val="0"/>
              </a:spcAft>
              <a:buClr>
                <a:schemeClr val="dk1"/>
              </a:buClr>
              <a:buSzPts val="2500"/>
              <a:buFont typeface="Inter Light"/>
              <a:buChar char="•"/>
              <a:defRPr i="0" u="none" cap="none" strike="noStrike">
                <a:solidFill>
                  <a:schemeClr val="dk1"/>
                </a:solidFill>
                <a:latin typeface="Inter Light"/>
                <a:ea typeface="Inter Light"/>
                <a:cs typeface="Inter Light"/>
                <a:sym typeface="Inter Light"/>
              </a:defRPr>
            </a:lvl1pPr>
            <a:lvl2pPr indent="-387350" lvl="1" marL="914400" marR="0" algn="l">
              <a:spcBef>
                <a:spcPts val="560"/>
              </a:spcBef>
              <a:spcAft>
                <a:spcPts val="0"/>
              </a:spcAft>
              <a:buClr>
                <a:schemeClr val="dk1"/>
              </a:buClr>
              <a:buSzPts val="2500"/>
              <a:buFont typeface="Inter Light"/>
              <a:buChar char="–"/>
              <a:defRPr i="0" u="none" cap="none" strike="noStrike">
                <a:solidFill>
                  <a:schemeClr val="dk1"/>
                </a:solidFill>
                <a:latin typeface="Inter Light"/>
                <a:ea typeface="Inter Light"/>
                <a:cs typeface="Inter Light"/>
                <a:sym typeface="Inter Light"/>
              </a:defRPr>
            </a:lvl2pPr>
            <a:lvl3pPr indent="-387350" lvl="2" marL="1371600" marR="0" algn="l">
              <a:spcBef>
                <a:spcPts val="480"/>
              </a:spcBef>
              <a:spcAft>
                <a:spcPts val="0"/>
              </a:spcAft>
              <a:buClr>
                <a:schemeClr val="dk1"/>
              </a:buClr>
              <a:buSzPts val="2500"/>
              <a:buFont typeface="Inter Light"/>
              <a:buChar char="•"/>
              <a:defRPr i="0" u="none" cap="none" strike="noStrike">
                <a:solidFill>
                  <a:schemeClr val="dk1"/>
                </a:solidFill>
                <a:latin typeface="Inter Light"/>
                <a:ea typeface="Inter Light"/>
                <a:cs typeface="Inter Light"/>
                <a:sym typeface="Inter Light"/>
              </a:defRPr>
            </a:lvl3pPr>
            <a:lvl4pPr indent="-387350" lvl="3" marL="1828800" marR="0" algn="l">
              <a:spcBef>
                <a:spcPts val="400"/>
              </a:spcBef>
              <a:spcAft>
                <a:spcPts val="0"/>
              </a:spcAft>
              <a:buClr>
                <a:schemeClr val="dk1"/>
              </a:buClr>
              <a:buSzPts val="2500"/>
              <a:buFont typeface="Inter Light"/>
              <a:buChar char="–"/>
              <a:defRPr i="0" u="none" cap="none" strike="noStrike">
                <a:solidFill>
                  <a:schemeClr val="dk1"/>
                </a:solidFill>
                <a:latin typeface="Inter Light"/>
                <a:ea typeface="Inter Light"/>
                <a:cs typeface="Inter Light"/>
                <a:sym typeface="Inter Light"/>
              </a:defRPr>
            </a:lvl4pPr>
            <a:lvl5pPr indent="-387350" lvl="4" marL="2286000" marR="0" algn="l">
              <a:spcBef>
                <a:spcPts val="400"/>
              </a:spcBef>
              <a:spcAft>
                <a:spcPts val="0"/>
              </a:spcAft>
              <a:buClr>
                <a:schemeClr val="dk1"/>
              </a:buClr>
              <a:buSzPts val="2500"/>
              <a:buFont typeface="Inter Light"/>
              <a:buChar char="»"/>
              <a:defRPr i="0" u="none" cap="none" strike="noStrike">
                <a:solidFill>
                  <a:schemeClr val="dk1"/>
                </a:solidFill>
                <a:latin typeface="Inter Light"/>
                <a:ea typeface="Inter Light"/>
                <a:cs typeface="Inter Light"/>
                <a:sym typeface="Inter Light"/>
              </a:defRPr>
            </a:lvl5pPr>
            <a:lvl6pPr indent="-387350" lvl="5" marL="2743200" marR="0" algn="l">
              <a:spcBef>
                <a:spcPts val="400"/>
              </a:spcBef>
              <a:spcAft>
                <a:spcPts val="0"/>
              </a:spcAft>
              <a:buClr>
                <a:schemeClr val="dk1"/>
              </a:buClr>
              <a:buSzPts val="2500"/>
              <a:buFont typeface="Inter Light"/>
              <a:buChar char="•"/>
              <a:defRPr i="0" u="none" cap="none" strike="noStrike">
                <a:solidFill>
                  <a:schemeClr val="dk1"/>
                </a:solidFill>
                <a:latin typeface="Inter Light"/>
                <a:ea typeface="Inter Light"/>
                <a:cs typeface="Inter Light"/>
                <a:sym typeface="Inter Light"/>
              </a:defRPr>
            </a:lvl6pPr>
            <a:lvl7pPr indent="-387350" lvl="6" marL="3200400" marR="0" algn="l">
              <a:spcBef>
                <a:spcPts val="400"/>
              </a:spcBef>
              <a:spcAft>
                <a:spcPts val="0"/>
              </a:spcAft>
              <a:buClr>
                <a:schemeClr val="dk1"/>
              </a:buClr>
              <a:buSzPts val="2500"/>
              <a:buFont typeface="Inter Light"/>
              <a:buChar char="•"/>
              <a:defRPr i="0" u="none" cap="none" strike="noStrike">
                <a:solidFill>
                  <a:schemeClr val="dk1"/>
                </a:solidFill>
                <a:latin typeface="Inter Light"/>
                <a:ea typeface="Inter Light"/>
                <a:cs typeface="Inter Light"/>
                <a:sym typeface="Inter Light"/>
              </a:defRPr>
            </a:lvl7pPr>
            <a:lvl8pPr indent="-387350" lvl="7" marL="3657600" marR="0" algn="l">
              <a:spcBef>
                <a:spcPts val="400"/>
              </a:spcBef>
              <a:spcAft>
                <a:spcPts val="0"/>
              </a:spcAft>
              <a:buClr>
                <a:schemeClr val="dk1"/>
              </a:buClr>
              <a:buSzPts val="2500"/>
              <a:buFont typeface="Inter Light"/>
              <a:buChar char="•"/>
              <a:defRPr i="0" u="none" cap="none" strike="noStrike">
                <a:solidFill>
                  <a:schemeClr val="dk1"/>
                </a:solidFill>
                <a:latin typeface="Inter Light"/>
                <a:ea typeface="Inter Light"/>
                <a:cs typeface="Inter Light"/>
                <a:sym typeface="Inter Light"/>
              </a:defRPr>
            </a:lvl8pPr>
            <a:lvl9pPr indent="-387350" lvl="8" marL="4114800" marR="0" algn="l">
              <a:spcBef>
                <a:spcPts val="400"/>
              </a:spcBef>
              <a:spcAft>
                <a:spcPts val="0"/>
              </a:spcAft>
              <a:buClr>
                <a:schemeClr val="dk1"/>
              </a:buClr>
              <a:buSzPts val="2500"/>
              <a:buFont typeface="Inter Light"/>
              <a:buChar char="•"/>
              <a:defRPr i="0" u="none" cap="none" strike="noStrike">
                <a:solidFill>
                  <a:schemeClr val="dk1"/>
                </a:solidFill>
                <a:latin typeface="Inter Light"/>
                <a:ea typeface="Inter Light"/>
                <a:cs typeface="Inter Light"/>
                <a:sym typeface="Inter Light"/>
              </a:defRPr>
            </a:lvl9pPr>
          </a:lstStyle>
          <a:p/>
        </p:txBody>
      </p:sp>
      <p:sp>
        <p:nvSpPr>
          <p:cNvPr id="46" name="Google Shape;46;p6"/>
          <p:cNvSpPr txBox="1"/>
          <p:nvPr>
            <p:ph idx="2" type="body"/>
          </p:nvPr>
        </p:nvSpPr>
        <p:spPr>
          <a:xfrm>
            <a:off x="10022700" y="2122075"/>
            <a:ext cx="5905200" cy="6063300"/>
          </a:xfrm>
          <a:prstGeom prst="rect">
            <a:avLst/>
          </a:prstGeom>
          <a:noFill/>
          <a:ln>
            <a:noFill/>
          </a:ln>
        </p:spPr>
        <p:txBody>
          <a:bodyPr anchorCtr="0" anchor="t" bIns="45700" lIns="91425" spcFirstLastPara="1" rIns="91425" wrap="square" tIns="45700">
            <a:normAutofit/>
          </a:bodyPr>
          <a:lstStyle>
            <a:lvl1pPr indent="-387350" lvl="0" marL="457200" marR="0" rtl="0" algn="l">
              <a:spcBef>
                <a:spcPts val="640"/>
              </a:spcBef>
              <a:spcAft>
                <a:spcPts val="0"/>
              </a:spcAft>
              <a:buClr>
                <a:schemeClr val="dk1"/>
              </a:buClr>
              <a:buSzPts val="2500"/>
              <a:buFont typeface="Inter Light"/>
              <a:buChar char="•"/>
              <a:defRPr i="0" u="none" cap="none" strike="noStrike">
                <a:solidFill>
                  <a:schemeClr val="dk1"/>
                </a:solidFill>
                <a:latin typeface="Inter Light"/>
                <a:ea typeface="Inter Light"/>
                <a:cs typeface="Inter Light"/>
                <a:sym typeface="Inter Light"/>
              </a:defRPr>
            </a:lvl1pPr>
            <a:lvl2pPr indent="-387350" lvl="1" marL="914400" marR="0" rtl="0" algn="l">
              <a:spcBef>
                <a:spcPts val="560"/>
              </a:spcBef>
              <a:spcAft>
                <a:spcPts val="0"/>
              </a:spcAft>
              <a:buClr>
                <a:schemeClr val="dk1"/>
              </a:buClr>
              <a:buSzPts val="2500"/>
              <a:buFont typeface="Inter Light"/>
              <a:buChar char="–"/>
              <a:defRPr i="0" u="none" cap="none" strike="noStrike">
                <a:solidFill>
                  <a:schemeClr val="dk1"/>
                </a:solidFill>
                <a:latin typeface="Inter Light"/>
                <a:ea typeface="Inter Light"/>
                <a:cs typeface="Inter Light"/>
                <a:sym typeface="Inter Light"/>
              </a:defRPr>
            </a:lvl2pPr>
            <a:lvl3pPr indent="-387350" lvl="2" marL="1371600" marR="0" rtl="0" algn="l">
              <a:spcBef>
                <a:spcPts val="480"/>
              </a:spcBef>
              <a:spcAft>
                <a:spcPts val="0"/>
              </a:spcAft>
              <a:buClr>
                <a:schemeClr val="dk1"/>
              </a:buClr>
              <a:buSzPts val="2500"/>
              <a:buFont typeface="Inter Light"/>
              <a:buChar char="•"/>
              <a:defRPr i="0" u="none" cap="none" strike="noStrike">
                <a:solidFill>
                  <a:schemeClr val="dk1"/>
                </a:solidFill>
                <a:latin typeface="Inter Light"/>
                <a:ea typeface="Inter Light"/>
                <a:cs typeface="Inter Light"/>
                <a:sym typeface="Inter Light"/>
              </a:defRPr>
            </a:lvl3pPr>
            <a:lvl4pPr indent="-387350" lvl="3" marL="1828800" marR="0" rtl="0" algn="l">
              <a:spcBef>
                <a:spcPts val="400"/>
              </a:spcBef>
              <a:spcAft>
                <a:spcPts val="0"/>
              </a:spcAft>
              <a:buClr>
                <a:schemeClr val="dk1"/>
              </a:buClr>
              <a:buSzPts val="2500"/>
              <a:buFont typeface="Inter Light"/>
              <a:buChar char="–"/>
              <a:defRPr i="0" u="none" cap="none" strike="noStrike">
                <a:solidFill>
                  <a:schemeClr val="dk1"/>
                </a:solidFill>
                <a:latin typeface="Inter Light"/>
                <a:ea typeface="Inter Light"/>
                <a:cs typeface="Inter Light"/>
                <a:sym typeface="Inter Light"/>
              </a:defRPr>
            </a:lvl4pPr>
            <a:lvl5pPr indent="-387350" lvl="4" marL="2286000" marR="0" rtl="0" algn="l">
              <a:spcBef>
                <a:spcPts val="400"/>
              </a:spcBef>
              <a:spcAft>
                <a:spcPts val="0"/>
              </a:spcAft>
              <a:buClr>
                <a:schemeClr val="dk1"/>
              </a:buClr>
              <a:buSzPts val="2500"/>
              <a:buFont typeface="Inter Light"/>
              <a:buChar char="»"/>
              <a:defRPr i="0" u="none" cap="none" strike="noStrike">
                <a:solidFill>
                  <a:schemeClr val="dk1"/>
                </a:solidFill>
                <a:latin typeface="Inter Light"/>
                <a:ea typeface="Inter Light"/>
                <a:cs typeface="Inter Light"/>
                <a:sym typeface="Inter Light"/>
              </a:defRPr>
            </a:lvl5pPr>
            <a:lvl6pPr indent="-387350" lvl="5" marL="2743200" marR="0" rtl="0" algn="l">
              <a:spcBef>
                <a:spcPts val="400"/>
              </a:spcBef>
              <a:spcAft>
                <a:spcPts val="0"/>
              </a:spcAft>
              <a:buClr>
                <a:schemeClr val="dk1"/>
              </a:buClr>
              <a:buSzPts val="2500"/>
              <a:buFont typeface="Inter Light"/>
              <a:buChar char="•"/>
              <a:defRPr i="0" u="none" cap="none" strike="noStrike">
                <a:solidFill>
                  <a:schemeClr val="dk1"/>
                </a:solidFill>
                <a:latin typeface="Inter Light"/>
                <a:ea typeface="Inter Light"/>
                <a:cs typeface="Inter Light"/>
                <a:sym typeface="Inter Light"/>
              </a:defRPr>
            </a:lvl6pPr>
            <a:lvl7pPr indent="-387350" lvl="6" marL="3200400" marR="0" rtl="0" algn="l">
              <a:spcBef>
                <a:spcPts val="400"/>
              </a:spcBef>
              <a:spcAft>
                <a:spcPts val="0"/>
              </a:spcAft>
              <a:buClr>
                <a:schemeClr val="dk1"/>
              </a:buClr>
              <a:buSzPts val="2500"/>
              <a:buFont typeface="Inter Light"/>
              <a:buChar char="•"/>
              <a:defRPr i="0" u="none" cap="none" strike="noStrike">
                <a:solidFill>
                  <a:schemeClr val="dk1"/>
                </a:solidFill>
                <a:latin typeface="Inter Light"/>
                <a:ea typeface="Inter Light"/>
                <a:cs typeface="Inter Light"/>
                <a:sym typeface="Inter Light"/>
              </a:defRPr>
            </a:lvl7pPr>
            <a:lvl8pPr indent="-387350" lvl="7" marL="3657600" marR="0" rtl="0" algn="l">
              <a:spcBef>
                <a:spcPts val="400"/>
              </a:spcBef>
              <a:spcAft>
                <a:spcPts val="0"/>
              </a:spcAft>
              <a:buClr>
                <a:schemeClr val="dk1"/>
              </a:buClr>
              <a:buSzPts val="2500"/>
              <a:buFont typeface="Inter Light"/>
              <a:buChar char="•"/>
              <a:defRPr i="0" u="none" cap="none" strike="noStrike">
                <a:solidFill>
                  <a:schemeClr val="dk1"/>
                </a:solidFill>
                <a:latin typeface="Inter Light"/>
                <a:ea typeface="Inter Light"/>
                <a:cs typeface="Inter Light"/>
                <a:sym typeface="Inter Light"/>
              </a:defRPr>
            </a:lvl8pPr>
            <a:lvl9pPr indent="-387350" lvl="8" marL="4114800" marR="0" rtl="0" algn="l">
              <a:spcBef>
                <a:spcPts val="400"/>
              </a:spcBef>
              <a:spcAft>
                <a:spcPts val="0"/>
              </a:spcAft>
              <a:buClr>
                <a:schemeClr val="dk1"/>
              </a:buClr>
              <a:buSzPts val="2500"/>
              <a:buFont typeface="Inter Light"/>
              <a:buChar char="•"/>
              <a:defRPr i="0" u="none" cap="none" strike="noStrike">
                <a:solidFill>
                  <a:schemeClr val="dk1"/>
                </a:solidFill>
                <a:latin typeface="Inter Light"/>
                <a:ea typeface="Inter Light"/>
                <a:cs typeface="Inter Light"/>
                <a:sym typeface="Inter Light"/>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7"/>
          <p:cNvSpPr txBox="1"/>
          <p:nvPr>
            <p:ph type="title"/>
          </p:nvPr>
        </p:nvSpPr>
        <p:spPr>
          <a:xfrm>
            <a:off x="457200" y="274645"/>
            <a:ext cx="8229600" cy="6822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2" name="Shape 52"/>
        <p:cNvGrpSpPr/>
        <p:nvPr/>
      </p:nvGrpSpPr>
      <p:grpSpPr>
        <a:xfrm>
          <a:off x="0" y="0"/>
          <a:ext cx="0" cy="0"/>
          <a:chOff x="0" y="0"/>
          <a:chExt cx="0" cy="0"/>
        </a:xfrm>
      </p:grpSpPr>
      <p:sp>
        <p:nvSpPr>
          <p:cNvPr id="53" name="Google Shape;53;p8"/>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8"/>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5" name="Google Shape;55;p8"/>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6" name="Google Shape;56;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9" name="Shape 59"/>
        <p:cNvGrpSpPr/>
        <p:nvPr/>
      </p:nvGrpSpPr>
      <p:grpSpPr>
        <a:xfrm>
          <a:off x="0" y="0"/>
          <a:ext cx="0" cy="0"/>
          <a:chOff x="0" y="0"/>
          <a:chExt cx="0" cy="0"/>
        </a:xfrm>
      </p:grpSpPr>
      <p:sp>
        <p:nvSpPr>
          <p:cNvPr id="60" name="Google Shape;60;p9"/>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9"/>
          <p:cNvSpPr/>
          <p:nvPr>
            <p:ph idx="2" type="pic"/>
          </p:nvPr>
        </p:nvSpPr>
        <p:spPr>
          <a:xfrm>
            <a:off x="1792288" y="612775"/>
            <a:ext cx="5486400" cy="4114800"/>
          </a:xfrm>
          <a:prstGeom prst="rect">
            <a:avLst/>
          </a:prstGeom>
          <a:noFill/>
          <a:ln>
            <a:noFill/>
          </a:ln>
        </p:spPr>
      </p:sp>
      <p:sp>
        <p:nvSpPr>
          <p:cNvPr id="62" name="Google Shape;62;p9"/>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3" name="Google Shape;63;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6" name="Shape 66"/>
        <p:cNvGrpSpPr/>
        <p:nvPr/>
      </p:nvGrpSpPr>
      <p:grpSpPr>
        <a:xfrm>
          <a:off x="0" y="0"/>
          <a:ext cx="0" cy="0"/>
          <a:chOff x="0" y="0"/>
          <a:chExt cx="0" cy="0"/>
        </a:xfrm>
      </p:grpSpPr>
      <p:sp>
        <p:nvSpPr>
          <p:cNvPr id="67" name="Google Shape;67;p10"/>
          <p:cNvSpPr txBox="1"/>
          <p:nvPr>
            <p:ph type="title"/>
          </p:nvPr>
        </p:nvSpPr>
        <p:spPr>
          <a:xfrm>
            <a:off x="457200" y="274645"/>
            <a:ext cx="8229600" cy="6822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10"/>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9" name="Google Shape;69;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45"/>
            <a:ext cx="8229600" cy="682200"/>
          </a:xfrm>
          <a:prstGeom prst="rect">
            <a:avLst/>
          </a:prstGeom>
          <a:noFill/>
          <a:ln>
            <a:noFill/>
          </a:ln>
        </p:spPr>
        <p:txBody>
          <a:bodyPr anchorCtr="0" anchor="t" bIns="45700" lIns="91425" spcFirstLastPara="1" rIns="91425" wrap="square" tIns="45700">
            <a:normAutofit/>
          </a:bodyPr>
          <a:lstStyle>
            <a:lvl1pPr lvl="0" marR="0" rtl="0">
              <a:spcBef>
                <a:spcPts val="0"/>
              </a:spcBef>
              <a:spcAft>
                <a:spcPts val="0"/>
              </a:spcAft>
              <a:buClr>
                <a:schemeClr val="dk1"/>
              </a:buClr>
              <a:buSzPts val="4400"/>
              <a:buFont typeface="Inter"/>
              <a:buNone/>
              <a:defRPr i="0" sz="4400" u="none" cap="none" strike="noStrike">
                <a:solidFill>
                  <a:schemeClr val="dk1"/>
                </a:solidFill>
                <a:latin typeface="Inter"/>
                <a:ea typeface="Inter"/>
                <a:cs typeface="Inter"/>
                <a:sym typeface="Inte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87350" lvl="0" marL="457200" marR="0" rtl="0" algn="l">
              <a:spcBef>
                <a:spcPts val="640"/>
              </a:spcBef>
              <a:spcAft>
                <a:spcPts val="0"/>
              </a:spcAft>
              <a:buClr>
                <a:schemeClr val="dk1"/>
              </a:buClr>
              <a:buSzPts val="2500"/>
              <a:buFont typeface="Inter"/>
              <a:buChar char="•"/>
              <a:defRPr i="0" sz="2500" u="none" cap="none" strike="noStrike">
                <a:solidFill>
                  <a:schemeClr val="dk1"/>
                </a:solidFill>
                <a:latin typeface="Inter"/>
                <a:ea typeface="Inter"/>
                <a:cs typeface="Inter"/>
                <a:sym typeface="Inter"/>
              </a:defRPr>
            </a:lvl1pPr>
            <a:lvl2pPr indent="-387350" lvl="1" marL="914400" marR="0" rtl="0" algn="l">
              <a:spcBef>
                <a:spcPts val="560"/>
              </a:spcBef>
              <a:spcAft>
                <a:spcPts val="0"/>
              </a:spcAft>
              <a:buClr>
                <a:schemeClr val="dk1"/>
              </a:buClr>
              <a:buSzPts val="2500"/>
              <a:buFont typeface="Inter"/>
              <a:buChar char="–"/>
              <a:defRPr i="0" sz="2500" u="none" cap="none" strike="noStrike">
                <a:solidFill>
                  <a:schemeClr val="dk1"/>
                </a:solidFill>
                <a:latin typeface="Inter"/>
                <a:ea typeface="Inter"/>
                <a:cs typeface="Inter"/>
                <a:sym typeface="Inter"/>
              </a:defRPr>
            </a:lvl2pPr>
            <a:lvl3pPr indent="-387350" lvl="2" marL="1371600" marR="0" rtl="0" algn="l">
              <a:spcBef>
                <a:spcPts val="480"/>
              </a:spcBef>
              <a:spcAft>
                <a:spcPts val="0"/>
              </a:spcAft>
              <a:buClr>
                <a:schemeClr val="dk1"/>
              </a:buClr>
              <a:buSzPts val="2500"/>
              <a:buFont typeface="Inter"/>
              <a:buChar char="•"/>
              <a:defRPr i="0" sz="2500" u="none" cap="none" strike="noStrike">
                <a:solidFill>
                  <a:schemeClr val="dk1"/>
                </a:solidFill>
                <a:latin typeface="Inter"/>
                <a:ea typeface="Inter"/>
                <a:cs typeface="Inter"/>
                <a:sym typeface="Inter"/>
              </a:defRPr>
            </a:lvl3pPr>
            <a:lvl4pPr indent="-387350" lvl="3" marL="1828800" marR="0" rtl="0" algn="l">
              <a:spcBef>
                <a:spcPts val="400"/>
              </a:spcBef>
              <a:spcAft>
                <a:spcPts val="0"/>
              </a:spcAft>
              <a:buClr>
                <a:schemeClr val="dk1"/>
              </a:buClr>
              <a:buSzPts val="2500"/>
              <a:buFont typeface="Inter"/>
              <a:buChar char="–"/>
              <a:defRPr i="0" sz="2500" u="none" cap="none" strike="noStrike">
                <a:solidFill>
                  <a:schemeClr val="dk1"/>
                </a:solidFill>
                <a:latin typeface="Inter"/>
                <a:ea typeface="Inter"/>
                <a:cs typeface="Inter"/>
                <a:sym typeface="Inter"/>
              </a:defRPr>
            </a:lvl4pPr>
            <a:lvl5pPr indent="-387350" lvl="4" marL="2286000" marR="0" rtl="0" algn="l">
              <a:spcBef>
                <a:spcPts val="400"/>
              </a:spcBef>
              <a:spcAft>
                <a:spcPts val="0"/>
              </a:spcAft>
              <a:buClr>
                <a:schemeClr val="dk1"/>
              </a:buClr>
              <a:buSzPts val="2500"/>
              <a:buFont typeface="Inter"/>
              <a:buChar char="»"/>
              <a:defRPr i="0" sz="2500" u="none" cap="none" strike="noStrike">
                <a:solidFill>
                  <a:schemeClr val="dk1"/>
                </a:solidFill>
                <a:latin typeface="Inter"/>
                <a:ea typeface="Inter"/>
                <a:cs typeface="Inter"/>
                <a:sym typeface="Inter"/>
              </a:defRPr>
            </a:lvl5pPr>
            <a:lvl6pPr indent="-387350" lvl="5" marL="2743200" marR="0" rtl="0" algn="l">
              <a:spcBef>
                <a:spcPts val="400"/>
              </a:spcBef>
              <a:spcAft>
                <a:spcPts val="0"/>
              </a:spcAft>
              <a:buClr>
                <a:schemeClr val="dk1"/>
              </a:buClr>
              <a:buSzPts val="2500"/>
              <a:buFont typeface="Inter"/>
              <a:buChar char="•"/>
              <a:defRPr i="0" sz="2500" u="none" cap="none" strike="noStrike">
                <a:solidFill>
                  <a:schemeClr val="dk1"/>
                </a:solidFill>
                <a:latin typeface="Inter"/>
                <a:ea typeface="Inter"/>
                <a:cs typeface="Inter"/>
                <a:sym typeface="Inter"/>
              </a:defRPr>
            </a:lvl6pPr>
            <a:lvl7pPr indent="-387350" lvl="6" marL="3200400" marR="0" rtl="0" algn="l">
              <a:spcBef>
                <a:spcPts val="400"/>
              </a:spcBef>
              <a:spcAft>
                <a:spcPts val="0"/>
              </a:spcAft>
              <a:buClr>
                <a:schemeClr val="dk1"/>
              </a:buClr>
              <a:buSzPts val="2500"/>
              <a:buFont typeface="Inter"/>
              <a:buChar char="•"/>
              <a:defRPr i="0" sz="2500" u="none" cap="none" strike="noStrike">
                <a:solidFill>
                  <a:schemeClr val="dk1"/>
                </a:solidFill>
                <a:latin typeface="Inter"/>
                <a:ea typeface="Inter"/>
                <a:cs typeface="Inter"/>
                <a:sym typeface="Inter"/>
              </a:defRPr>
            </a:lvl7pPr>
            <a:lvl8pPr indent="-387350" lvl="7" marL="3657600" marR="0" rtl="0" algn="l">
              <a:spcBef>
                <a:spcPts val="400"/>
              </a:spcBef>
              <a:spcAft>
                <a:spcPts val="0"/>
              </a:spcAft>
              <a:buClr>
                <a:schemeClr val="dk1"/>
              </a:buClr>
              <a:buSzPts val="2500"/>
              <a:buFont typeface="Inter"/>
              <a:buChar char="•"/>
              <a:defRPr i="0" sz="2500" u="none" cap="none" strike="noStrike">
                <a:solidFill>
                  <a:schemeClr val="dk1"/>
                </a:solidFill>
                <a:latin typeface="Inter"/>
                <a:ea typeface="Inter"/>
                <a:cs typeface="Inter"/>
                <a:sym typeface="Inter"/>
              </a:defRPr>
            </a:lvl8pPr>
            <a:lvl9pPr indent="-387350" lvl="8" marL="4114800" marR="0" rtl="0" algn="l">
              <a:spcBef>
                <a:spcPts val="400"/>
              </a:spcBef>
              <a:spcAft>
                <a:spcPts val="0"/>
              </a:spcAft>
              <a:buClr>
                <a:schemeClr val="dk1"/>
              </a:buClr>
              <a:buSzPts val="2500"/>
              <a:buFont typeface="Inter"/>
              <a:buChar char="•"/>
              <a:defRPr i="0" sz="2500" u="none" cap="none" strike="noStrike">
                <a:solidFill>
                  <a:schemeClr val="dk1"/>
                </a:solidFill>
                <a:latin typeface="Inter"/>
                <a:ea typeface="Inter"/>
                <a:cs typeface="Inter"/>
                <a:sym typeface="Inter"/>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hyperlink" Target="https://www.perplexity.ai/apps/70cf57a2-2e76-4ec7-a61d-ccdee8a2658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4F3FF"/>
        </a:solidFill>
      </p:bgPr>
    </p:bg>
    <p:spTree>
      <p:nvGrpSpPr>
        <p:cNvPr id="81" name="Shape 81"/>
        <p:cNvGrpSpPr/>
        <p:nvPr/>
      </p:nvGrpSpPr>
      <p:grpSpPr>
        <a:xfrm>
          <a:off x="0" y="0"/>
          <a:ext cx="0" cy="0"/>
          <a:chOff x="0" y="0"/>
          <a:chExt cx="0" cy="0"/>
        </a:xfrm>
      </p:grpSpPr>
      <p:grpSp>
        <p:nvGrpSpPr>
          <p:cNvPr id="82" name="Google Shape;82;p12"/>
          <p:cNvGrpSpPr/>
          <p:nvPr/>
        </p:nvGrpSpPr>
        <p:grpSpPr>
          <a:xfrm>
            <a:off x="-38" y="0"/>
            <a:ext cx="9007706" cy="10287000"/>
            <a:chOff x="-10" y="0"/>
            <a:chExt cx="2372400" cy="2709333"/>
          </a:xfrm>
        </p:grpSpPr>
        <p:sp>
          <p:nvSpPr>
            <p:cNvPr id="83" name="Google Shape;83;p12"/>
            <p:cNvSpPr/>
            <p:nvPr/>
          </p:nvSpPr>
          <p:spPr>
            <a:xfrm>
              <a:off x="0" y="0"/>
              <a:ext cx="2372376" cy="2709333"/>
            </a:xfrm>
            <a:custGeom>
              <a:rect b="b" l="l" r="r" t="t"/>
              <a:pathLst>
                <a:path extrusionOk="0" h="2709333" w="2372376">
                  <a:moveTo>
                    <a:pt x="0" y="0"/>
                  </a:moveTo>
                  <a:lnTo>
                    <a:pt x="2372376" y="0"/>
                  </a:lnTo>
                  <a:lnTo>
                    <a:pt x="2372376" y="2709333"/>
                  </a:lnTo>
                  <a:lnTo>
                    <a:pt x="0" y="2709333"/>
                  </a:lnTo>
                  <a:close/>
                </a:path>
              </a:pathLst>
            </a:custGeom>
            <a:solidFill>
              <a:srgbClr val="FFFFFF"/>
            </a:solidFill>
            <a:ln>
              <a:noFill/>
            </a:ln>
          </p:spPr>
        </p:sp>
        <p:sp>
          <p:nvSpPr>
            <p:cNvPr id="84" name="Google Shape;84;p12"/>
            <p:cNvSpPr txBox="1"/>
            <p:nvPr/>
          </p:nvSpPr>
          <p:spPr>
            <a:xfrm>
              <a:off x="-10" y="25205"/>
              <a:ext cx="2372400" cy="2010000"/>
            </a:xfrm>
            <a:prstGeom prst="rect">
              <a:avLst/>
            </a:prstGeom>
            <a:noFill/>
            <a:ln>
              <a:noFill/>
            </a:ln>
          </p:spPr>
          <p:txBody>
            <a:bodyPr anchorCtr="0" anchor="ctr" bIns="50800" lIns="50800" spcFirstLastPara="1" rIns="50800" wrap="square" tIns="50800">
              <a:noAutofit/>
            </a:bodyPr>
            <a:lstStyle/>
            <a:p>
              <a:pPr indent="0" lvl="0" marL="0" marR="0" rtl="0" algn="ctr">
                <a:lnSpc>
                  <a:spcPct val="17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5" name="Google Shape;85;p12"/>
          <p:cNvSpPr txBox="1"/>
          <p:nvPr/>
        </p:nvSpPr>
        <p:spPr>
          <a:xfrm>
            <a:off x="547125" y="8636300"/>
            <a:ext cx="6319800" cy="8466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2500"/>
              <a:t>Ella Stover, Krishna Uppugunduri,Danni Ding, Sun Choi, Tyrin Boyd, Johnny Yeung</a:t>
            </a:r>
            <a:endParaRPr sz="2500"/>
          </a:p>
        </p:txBody>
      </p:sp>
      <p:sp>
        <p:nvSpPr>
          <p:cNvPr id="86" name="Google Shape;86;p12"/>
          <p:cNvSpPr txBox="1"/>
          <p:nvPr/>
        </p:nvSpPr>
        <p:spPr>
          <a:xfrm>
            <a:off x="151950" y="2990400"/>
            <a:ext cx="8840100" cy="1569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10200">
                <a:solidFill>
                  <a:srgbClr val="0F1A38"/>
                </a:solidFill>
                <a:latin typeface="Inter Light"/>
                <a:ea typeface="Inter Light"/>
                <a:cs typeface="Inter Light"/>
                <a:sym typeface="Inter Light"/>
              </a:rPr>
              <a:t>AuthentiChain</a:t>
            </a:r>
            <a:endParaRPr sz="1200"/>
          </a:p>
        </p:txBody>
      </p:sp>
      <p:pic>
        <p:nvPicPr>
          <p:cNvPr id="87" name="Google Shape;87;p12"/>
          <p:cNvPicPr preferRelativeResize="0"/>
          <p:nvPr/>
        </p:nvPicPr>
        <p:blipFill>
          <a:blip r:embed="rId3">
            <a:alphaModFix/>
          </a:blip>
          <a:stretch>
            <a:fillRect/>
          </a:stretch>
        </p:blipFill>
        <p:spPr>
          <a:xfrm>
            <a:off x="9007626" y="0"/>
            <a:ext cx="9905988" cy="10287000"/>
          </a:xfrm>
          <a:prstGeom prst="rect">
            <a:avLst/>
          </a:prstGeom>
          <a:noFill/>
          <a:ln>
            <a:noFill/>
          </a:ln>
        </p:spPr>
      </p:pic>
      <p:sp>
        <p:nvSpPr>
          <p:cNvPr id="88" name="Google Shape;88;p12"/>
          <p:cNvSpPr txBox="1"/>
          <p:nvPr/>
        </p:nvSpPr>
        <p:spPr>
          <a:xfrm>
            <a:off x="547125" y="4560300"/>
            <a:ext cx="8840100" cy="1600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4600">
                <a:solidFill>
                  <a:srgbClr val="0F1A38"/>
                </a:solidFill>
                <a:latin typeface="Inter Light"/>
                <a:ea typeface="Inter Light"/>
                <a:cs typeface="Inter Light"/>
                <a:sym typeface="Inter Light"/>
              </a:rPr>
              <a:t>Blockchain as Disruptor in Intellectual Property</a:t>
            </a:r>
            <a:endParaRPr sz="5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cxnSp>
        <p:nvCxnSpPr>
          <p:cNvPr id="225" name="Google Shape;225;p21"/>
          <p:cNvCxnSpPr/>
          <p:nvPr/>
        </p:nvCxnSpPr>
        <p:spPr>
          <a:xfrm>
            <a:off x="321625" y="2474150"/>
            <a:ext cx="9357900" cy="0"/>
          </a:xfrm>
          <a:prstGeom prst="straightConnector1">
            <a:avLst/>
          </a:prstGeom>
          <a:noFill/>
          <a:ln cap="flat" cmpd="sng" w="9525">
            <a:solidFill>
              <a:srgbClr val="0F1A38"/>
            </a:solidFill>
            <a:prstDash val="solid"/>
            <a:round/>
            <a:headEnd len="sm" w="sm" type="none"/>
            <a:tailEnd len="sm" w="sm" type="none"/>
          </a:ln>
        </p:spPr>
      </p:cxnSp>
      <p:sp>
        <p:nvSpPr>
          <p:cNvPr id="226" name="Google Shape;226;p21"/>
          <p:cNvSpPr/>
          <p:nvPr/>
        </p:nvSpPr>
        <p:spPr>
          <a:xfrm>
            <a:off x="10769150" y="0"/>
            <a:ext cx="7762500" cy="10289824"/>
          </a:xfrm>
          <a:custGeom>
            <a:rect b="b" l="l" r="r" t="t"/>
            <a:pathLst>
              <a:path extrusionOk="0" h="2830763" w="2044108">
                <a:moveTo>
                  <a:pt x="0" y="0"/>
                </a:moveTo>
                <a:lnTo>
                  <a:pt x="2044108" y="0"/>
                </a:lnTo>
                <a:lnTo>
                  <a:pt x="2044108" y="2830763"/>
                </a:lnTo>
                <a:lnTo>
                  <a:pt x="0" y="2830763"/>
                </a:lnTo>
                <a:close/>
              </a:path>
            </a:pathLst>
          </a:custGeom>
          <a:solidFill>
            <a:srgbClr val="E4F3FF"/>
          </a:solidFill>
          <a:ln>
            <a:noFill/>
          </a:ln>
        </p:spPr>
      </p:sp>
      <p:sp>
        <p:nvSpPr>
          <p:cNvPr id="227" name="Google Shape;227;p21"/>
          <p:cNvSpPr txBox="1"/>
          <p:nvPr/>
        </p:nvSpPr>
        <p:spPr>
          <a:xfrm>
            <a:off x="321625" y="983500"/>
            <a:ext cx="12056700" cy="12315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lang="en-US" sz="8000">
                <a:solidFill>
                  <a:srgbClr val="0F1A38"/>
                </a:solidFill>
                <a:latin typeface="Inter Light"/>
                <a:ea typeface="Inter Light"/>
                <a:cs typeface="Inter Light"/>
                <a:sym typeface="Inter Light"/>
              </a:rPr>
              <a:t>Challenges </a:t>
            </a:r>
            <a:endParaRPr/>
          </a:p>
        </p:txBody>
      </p:sp>
      <p:sp>
        <p:nvSpPr>
          <p:cNvPr id="228" name="Google Shape;228;p21"/>
          <p:cNvSpPr txBox="1"/>
          <p:nvPr/>
        </p:nvSpPr>
        <p:spPr>
          <a:xfrm>
            <a:off x="1813374" y="4354865"/>
            <a:ext cx="6862200" cy="261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t/>
            </a:r>
            <a:endParaRPr sz="1700"/>
          </a:p>
        </p:txBody>
      </p:sp>
      <p:pic>
        <p:nvPicPr>
          <p:cNvPr id="229" name="Google Shape;229;p21"/>
          <p:cNvPicPr preferRelativeResize="0"/>
          <p:nvPr/>
        </p:nvPicPr>
        <p:blipFill rotWithShape="1">
          <a:blip r:embed="rId3">
            <a:alphaModFix/>
          </a:blip>
          <a:srcRect b="15402" l="0" r="17205" t="4212"/>
          <a:stretch/>
        </p:blipFill>
        <p:spPr>
          <a:xfrm>
            <a:off x="10769150" y="0"/>
            <a:ext cx="8187649" cy="10289823"/>
          </a:xfrm>
          <a:prstGeom prst="rect">
            <a:avLst/>
          </a:prstGeom>
          <a:noFill/>
          <a:ln>
            <a:noFill/>
          </a:ln>
        </p:spPr>
      </p:pic>
      <p:sp>
        <p:nvSpPr>
          <p:cNvPr id="230" name="Google Shape;230;p21"/>
          <p:cNvSpPr txBox="1"/>
          <p:nvPr/>
        </p:nvSpPr>
        <p:spPr>
          <a:xfrm>
            <a:off x="925875" y="3134547"/>
            <a:ext cx="6862200" cy="918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t/>
            </a:r>
            <a:endParaRPr sz="3100">
              <a:solidFill>
                <a:srgbClr val="0F1A38"/>
              </a:solidFill>
              <a:latin typeface="Inter Light"/>
              <a:ea typeface="Inter Light"/>
              <a:cs typeface="Inter Light"/>
              <a:sym typeface="Inter Light"/>
            </a:endParaRPr>
          </a:p>
          <a:p>
            <a:pPr indent="0" lvl="0" marL="457200" marR="0" rtl="0" algn="l">
              <a:lnSpc>
                <a:spcPct val="115000"/>
              </a:lnSpc>
              <a:spcBef>
                <a:spcPts val="0"/>
              </a:spcBef>
              <a:spcAft>
                <a:spcPts val="0"/>
              </a:spcAft>
              <a:buNone/>
            </a:pPr>
            <a:r>
              <a:t/>
            </a:r>
            <a:endParaRPr sz="2400">
              <a:solidFill>
                <a:srgbClr val="0F1A38"/>
              </a:solidFill>
              <a:latin typeface="Inter Light"/>
              <a:ea typeface="Inter Light"/>
              <a:cs typeface="Inter Light"/>
              <a:sym typeface="Inter Light"/>
            </a:endParaRPr>
          </a:p>
        </p:txBody>
      </p:sp>
      <p:sp>
        <p:nvSpPr>
          <p:cNvPr id="231" name="Google Shape;231;p21"/>
          <p:cNvSpPr txBox="1"/>
          <p:nvPr/>
        </p:nvSpPr>
        <p:spPr>
          <a:xfrm>
            <a:off x="461575" y="3428988"/>
            <a:ext cx="9565800" cy="7485300"/>
          </a:xfrm>
          <a:prstGeom prst="rect">
            <a:avLst/>
          </a:prstGeom>
          <a:noFill/>
          <a:ln>
            <a:noFill/>
          </a:ln>
        </p:spPr>
        <p:txBody>
          <a:bodyPr anchorCtr="0" anchor="t" bIns="91425" lIns="91425" spcFirstLastPara="1" rIns="91425" wrap="square" tIns="91425">
            <a:spAutoFit/>
          </a:bodyPr>
          <a:lstStyle/>
          <a:p>
            <a:pPr indent="-425450" lvl="0" marL="457200" rtl="0" algn="l">
              <a:lnSpc>
                <a:spcPct val="200000"/>
              </a:lnSpc>
              <a:spcBef>
                <a:spcPts val="0"/>
              </a:spcBef>
              <a:spcAft>
                <a:spcPts val="0"/>
              </a:spcAft>
              <a:buClr>
                <a:srgbClr val="0F1A38"/>
              </a:buClr>
              <a:buSzPts val="3100"/>
              <a:buFont typeface="Inter Light"/>
              <a:buChar char="●"/>
            </a:pPr>
            <a:r>
              <a:rPr lang="en-US" sz="3100">
                <a:solidFill>
                  <a:srgbClr val="0F1A38"/>
                </a:solidFill>
                <a:latin typeface="Inter Light"/>
                <a:ea typeface="Inter Light"/>
                <a:cs typeface="Inter Light"/>
                <a:sym typeface="Inter Light"/>
              </a:rPr>
              <a:t>User adoption and trust in blockchain</a:t>
            </a:r>
            <a:endParaRPr sz="3100">
              <a:solidFill>
                <a:srgbClr val="0F1A38"/>
              </a:solidFill>
              <a:latin typeface="Inter Light"/>
              <a:ea typeface="Inter Light"/>
              <a:cs typeface="Inter Light"/>
              <a:sym typeface="Inter Light"/>
            </a:endParaRPr>
          </a:p>
          <a:p>
            <a:pPr indent="-425450" lvl="0" marL="457200" rtl="0" algn="l">
              <a:lnSpc>
                <a:spcPct val="200000"/>
              </a:lnSpc>
              <a:spcBef>
                <a:spcPts val="0"/>
              </a:spcBef>
              <a:spcAft>
                <a:spcPts val="0"/>
              </a:spcAft>
              <a:buClr>
                <a:srgbClr val="0F1A38"/>
              </a:buClr>
              <a:buSzPts val="3100"/>
              <a:buFont typeface="Inter Light"/>
              <a:buChar char="●"/>
            </a:pPr>
            <a:r>
              <a:rPr lang="en-US" sz="3100">
                <a:solidFill>
                  <a:srgbClr val="0F1A38"/>
                </a:solidFill>
                <a:latin typeface="Inter Light"/>
                <a:ea typeface="Inter Light"/>
                <a:cs typeface="Inter Light"/>
                <a:sym typeface="Inter Light"/>
              </a:rPr>
              <a:t>Verifying true ownership at upload</a:t>
            </a:r>
            <a:endParaRPr sz="3100">
              <a:solidFill>
                <a:srgbClr val="0F1A38"/>
              </a:solidFill>
              <a:latin typeface="Inter Light"/>
              <a:ea typeface="Inter Light"/>
              <a:cs typeface="Inter Light"/>
              <a:sym typeface="Inter Light"/>
            </a:endParaRPr>
          </a:p>
          <a:p>
            <a:pPr indent="-425450" lvl="0" marL="457200" rtl="0" algn="l">
              <a:lnSpc>
                <a:spcPct val="200000"/>
              </a:lnSpc>
              <a:spcBef>
                <a:spcPts val="0"/>
              </a:spcBef>
              <a:spcAft>
                <a:spcPts val="0"/>
              </a:spcAft>
              <a:buClr>
                <a:srgbClr val="0F1A38"/>
              </a:buClr>
              <a:buSzPts val="3100"/>
              <a:buFont typeface="Inter Light"/>
              <a:buChar char="●"/>
            </a:pPr>
            <a:r>
              <a:rPr lang="en-US" sz="3100">
                <a:solidFill>
                  <a:srgbClr val="0F1A38"/>
                </a:solidFill>
                <a:latin typeface="Inter Light"/>
                <a:ea typeface="Inter Light"/>
                <a:cs typeface="Inter Light"/>
                <a:sym typeface="Inter Light"/>
              </a:rPr>
              <a:t>Legal enforcement still required off-chain</a:t>
            </a:r>
            <a:endParaRPr sz="3100">
              <a:solidFill>
                <a:srgbClr val="0F1A38"/>
              </a:solidFill>
              <a:latin typeface="Inter Light"/>
              <a:ea typeface="Inter Light"/>
              <a:cs typeface="Inter Light"/>
              <a:sym typeface="Inter Light"/>
            </a:endParaRPr>
          </a:p>
          <a:p>
            <a:pPr indent="-425450" lvl="0" marL="457200" rtl="0" algn="l">
              <a:lnSpc>
                <a:spcPct val="200000"/>
              </a:lnSpc>
              <a:spcBef>
                <a:spcPts val="0"/>
              </a:spcBef>
              <a:spcAft>
                <a:spcPts val="0"/>
              </a:spcAft>
              <a:buClr>
                <a:srgbClr val="0F1A38"/>
              </a:buClr>
              <a:buSzPts val="3100"/>
              <a:buFont typeface="Inter Light"/>
              <a:buChar char="●"/>
            </a:pPr>
            <a:r>
              <a:rPr lang="en-US" sz="3100">
                <a:solidFill>
                  <a:srgbClr val="0F1A38"/>
                </a:solidFill>
                <a:latin typeface="Inter Light"/>
                <a:ea typeface="Inter Light"/>
                <a:cs typeface="Inter Light"/>
                <a:sym typeface="Inter Light"/>
              </a:rPr>
              <a:t>High competition from existing platforms</a:t>
            </a:r>
            <a:endParaRPr sz="3100">
              <a:solidFill>
                <a:srgbClr val="0F1A38"/>
              </a:solidFill>
              <a:latin typeface="Inter Light"/>
              <a:ea typeface="Inter Light"/>
              <a:cs typeface="Inter Light"/>
              <a:sym typeface="Inter Light"/>
            </a:endParaRPr>
          </a:p>
          <a:p>
            <a:pPr indent="-425450" lvl="0" marL="457200" rtl="0" algn="l">
              <a:lnSpc>
                <a:spcPct val="200000"/>
              </a:lnSpc>
              <a:spcBef>
                <a:spcPts val="0"/>
              </a:spcBef>
              <a:spcAft>
                <a:spcPts val="0"/>
              </a:spcAft>
              <a:buClr>
                <a:srgbClr val="0F1A38"/>
              </a:buClr>
              <a:buSzPts val="3100"/>
              <a:buFont typeface="Inter Light"/>
              <a:buChar char="●"/>
            </a:pPr>
            <a:r>
              <a:rPr lang="en-US" sz="3100">
                <a:solidFill>
                  <a:srgbClr val="0F1A38"/>
                </a:solidFill>
                <a:latin typeface="Inter Light"/>
                <a:ea typeface="Inter Light"/>
                <a:cs typeface="Inter Light"/>
                <a:sym typeface="Inter Light"/>
              </a:rPr>
              <a:t>Educating users on blockchain and IP protection</a:t>
            </a:r>
            <a:endParaRPr sz="3100">
              <a:solidFill>
                <a:srgbClr val="0F1A38"/>
              </a:solidFill>
              <a:latin typeface="Inter Light"/>
              <a:ea typeface="Inter Light"/>
              <a:cs typeface="Inter Light"/>
              <a:sym typeface="Inter Light"/>
            </a:endParaRPr>
          </a:p>
          <a:p>
            <a:pPr indent="-425450" lvl="0" marL="457200" rtl="0" algn="l">
              <a:lnSpc>
                <a:spcPct val="200000"/>
              </a:lnSpc>
              <a:spcBef>
                <a:spcPts val="0"/>
              </a:spcBef>
              <a:spcAft>
                <a:spcPts val="0"/>
              </a:spcAft>
              <a:buClr>
                <a:srgbClr val="0F1A38"/>
              </a:buClr>
              <a:buSzPts val="3100"/>
              <a:buFont typeface="Inter Light"/>
              <a:buChar char="●"/>
            </a:pPr>
            <a:r>
              <a:rPr lang="en-US" sz="3100">
                <a:solidFill>
                  <a:srgbClr val="0F1A38"/>
                </a:solidFill>
                <a:latin typeface="Inter Light"/>
                <a:ea typeface="Inter Light"/>
                <a:cs typeface="Inter Light"/>
                <a:sym typeface="Inter Light"/>
              </a:rPr>
              <a:t>Costly </a:t>
            </a:r>
            <a:endParaRPr sz="3100">
              <a:solidFill>
                <a:srgbClr val="0F1A38"/>
              </a:solidFill>
              <a:latin typeface="Inter Light"/>
              <a:ea typeface="Inter Light"/>
              <a:cs typeface="Inter Light"/>
              <a:sym typeface="Inter Light"/>
            </a:endParaRPr>
          </a:p>
          <a:p>
            <a:pPr indent="0" lvl="0" marL="0" rtl="0" algn="l">
              <a:lnSpc>
                <a:spcPct val="115000"/>
              </a:lnSpc>
              <a:spcBef>
                <a:spcPts val="0"/>
              </a:spcBef>
              <a:spcAft>
                <a:spcPts val="0"/>
              </a:spcAft>
              <a:buNone/>
            </a:pPr>
            <a:r>
              <a:t/>
            </a:r>
            <a:endParaRPr sz="3100">
              <a:solidFill>
                <a:srgbClr val="0F1A38"/>
              </a:solidFill>
              <a:latin typeface="Inter Light"/>
              <a:ea typeface="Inter Light"/>
              <a:cs typeface="Inter Light"/>
              <a:sym typeface="Inter Light"/>
            </a:endParaRPr>
          </a:p>
          <a:p>
            <a:pPr indent="0" lvl="0" marL="457200" rtl="0" algn="l">
              <a:lnSpc>
                <a:spcPct val="115000"/>
              </a:lnSpc>
              <a:spcBef>
                <a:spcPts val="0"/>
              </a:spcBef>
              <a:spcAft>
                <a:spcPts val="0"/>
              </a:spcAft>
              <a:buNone/>
            </a:pPr>
            <a:r>
              <a:t/>
            </a:r>
            <a:endParaRPr sz="3100">
              <a:solidFill>
                <a:srgbClr val="0F1A38"/>
              </a:solidFill>
              <a:latin typeface="Inter Light"/>
              <a:ea typeface="Inter Light"/>
              <a:cs typeface="Inter Light"/>
              <a:sym typeface="Inter Light"/>
            </a:endParaRPr>
          </a:p>
          <a:p>
            <a:pPr indent="0" lvl="0" marL="457200" rtl="0" algn="l">
              <a:lnSpc>
                <a:spcPct val="115000"/>
              </a:lnSpc>
              <a:spcBef>
                <a:spcPts val="0"/>
              </a:spcBef>
              <a:spcAft>
                <a:spcPts val="0"/>
              </a:spcAft>
              <a:buNone/>
            </a:pPr>
            <a:r>
              <a:t/>
            </a:r>
            <a:endParaRPr sz="3100">
              <a:solidFill>
                <a:srgbClr val="0F1A38"/>
              </a:solidFill>
              <a:latin typeface="Inter Light"/>
              <a:ea typeface="Inter Light"/>
              <a:cs typeface="Inter Light"/>
              <a:sym typeface="Inter Light"/>
            </a:endParaRP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686FD"/>
            </a:gs>
            <a:gs pos="100000">
              <a:srgbClr val="51EDAD"/>
            </a:gs>
          </a:gsLst>
          <a:lin ang="5400000" scaled="0"/>
        </a:gradFill>
      </p:bgPr>
    </p:bg>
    <p:spTree>
      <p:nvGrpSpPr>
        <p:cNvPr id="235" name="Shape 235"/>
        <p:cNvGrpSpPr/>
        <p:nvPr/>
      </p:nvGrpSpPr>
      <p:grpSpPr>
        <a:xfrm>
          <a:off x="0" y="0"/>
          <a:ext cx="0" cy="0"/>
          <a:chOff x="0" y="0"/>
          <a:chExt cx="0" cy="0"/>
        </a:xfrm>
      </p:grpSpPr>
      <p:sp>
        <p:nvSpPr>
          <p:cNvPr id="236" name="Google Shape;236;p22"/>
          <p:cNvSpPr txBox="1"/>
          <p:nvPr/>
        </p:nvSpPr>
        <p:spPr>
          <a:xfrm>
            <a:off x="6153300" y="4404600"/>
            <a:ext cx="5981400" cy="14778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lang="en-US" sz="9600">
                <a:solidFill>
                  <a:srgbClr val="FFFFFF"/>
                </a:solidFill>
                <a:latin typeface="Inter Light"/>
                <a:ea typeface="Inter Light"/>
                <a:cs typeface="Inter Light"/>
                <a:sym typeface="Inter Light"/>
              </a:rPr>
              <a:t>Questions</a:t>
            </a:r>
            <a:endParaRPr sz="9600"/>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3"/>
          <p:cNvSpPr/>
          <p:nvPr/>
        </p:nvSpPr>
        <p:spPr>
          <a:xfrm>
            <a:off x="-2571826" y="-95697"/>
            <a:ext cx="10842498" cy="9731502"/>
          </a:xfrm>
          <a:custGeom>
            <a:rect b="b" l="l" r="r" t="t"/>
            <a:pathLst>
              <a:path extrusionOk="0" h="2057400" w="2057400">
                <a:moveTo>
                  <a:pt x="0" y="0"/>
                </a:moveTo>
                <a:lnTo>
                  <a:pt x="2057400" y="0"/>
                </a:lnTo>
                <a:lnTo>
                  <a:pt x="2057400" y="2057400"/>
                </a:lnTo>
                <a:lnTo>
                  <a:pt x="0" y="2057400"/>
                </a:lnTo>
                <a:lnTo>
                  <a:pt x="0" y="0"/>
                </a:lnTo>
                <a:close/>
              </a:path>
            </a:pathLst>
          </a:custGeom>
          <a:blipFill rotWithShape="1">
            <a:blip r:embed="rId3">
              <a:alphaModFix/>
            </a:blip>
            <a:stretch>
              <a:fillRect b="0" l="0" r="0" t="0"/>
            </a:stretch>
          </a:blipFill>
          <a:ln>
            <a:noFill/>
          </a:ln>
        </p:spPr>
      </p:sp>
      <p:sp>
        <p:nvSpPr>
          <p:cNvPr id="94" name="Google Shape;94;p13"/>
          <p:cNvSpPr/>
          <p:nvPr/>
        </p:nvSpPr>
        <p:spPr>
          <a:xfrm rot="-5400000">
            <a:off x="8254325" y="1364474"/>
            <a:ext cx="577200" cy="544477"/>
          </a:xfrm>
          <a:custGeom>
            <a:rect b="b" l="l" r="r" t="t"/>
            <a:pathLst>
              <a:path extrusionOk="0" h="544477" w="577200">
                <a:moveTo>
                  <a:pt x="0" y="0"/>
                </a:moveTo>
                <a:lnTo>
                  <a:pt x="577200" y="0"/>
                </a:lnTo>
                <a:lnTo>
                  <a:pt x="577200" y="544477"/>
                </a:lnTo>
                <a:lnTo>
                  <a:pt x="0" y="544477"/>
                </a:lnTo>
                <a:lnTo>
                  <a:pt x="0" y="0"/>
                </a:lnTo>
                <a:close/>
              </a:path>
            </a:pathLst>
          </a:custGeom>
          <a:blipFill rotWithShape="1">
            <a:blip r:embed="rId4">
              <a:alphaModFix/>
            </a:blip>
            <a:stretch>
              <a:fillRect b="-17313" l="0" r="0" t="0"/>
            </a:stretch>
          </a:blipFill>
          <a:ln>
            <a:noFill/>
          </a:ln>
        </p:spPr>
      </p:sp>
      <p:sp>
        <p:nvSpPr>
          <p:cNvPr id="95" name="Google Shape;95;p13"/>
          <p:cNvSpPr txBox="1"/>
          <p:nvPr/>
        </p:nvSpPr>
        <p:spPr>
          <a:xfrm>
            <a:off x="753153" y="1020975"/>
            <a:ext cx="7637700" cy="12315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0" i="0" lang="en-US" sz="8000" u="none" cap="none" strike="noStrike">
                <a:solidFill>
                  <a:srgbClr val="0F1A38"/>
                </a:solidFill>
                <a:latin typeface="Inter Light"/>
                <a:ea typeface="Inter Light"/>
                <a:cs typeface="Inter Light"/>
                <a:sym typeface="Inter Light"/>
              </a:rPr>
              <a:t>The </a:t>
            </a:r>
            <a:r>
              <a:rPr lang="en-US" sz="8000">
                <a:solidFill>
                  <a:srgbClr val="0F1A38"/>
                </a:solidFill>
                <a:latin typeface="Inter Light"/>
                <a:ea typeface="Inter Light"/>
                <a:cs typeface="Inter Light"/>
                <a:sym typeface="Inter Light"/>
              </a:rPr>
              <a:t>P</a:t>
            </a:r>
            <a:r>
              <a:rPr b="0" i="0" lang="en-US" sz="8000" u="none" cap="none" strike="noStrike">
                <a:solidFill>
                  <a:srgbClr val="0F1A38"/>
                </a:solidFill>
                <a:latin typeface="Inter Light"/>
                <a:ea typeface="Inter Light"/>
                <a:cs typeface="Inter Light"/>
                <a:sym typeface="Inter Light"/>
              </a:rPr>
              <a:t>roblem</a:t>
            </a:r>
            <a:endParaRPr/>
          </a:p>
        </p:txBody>
      </p:sp>
      <p:sp>
        <p:nvSpPr>
          <p:cNvPr id="96" name="Google Shape;96;p13"/>
          <p:cNvSpPr txBox="1"/>
          <p:nvPr/>
        </p:nvSpPr>
        <p:spPr>
          <a:xfrm>
            <a:off x="311149" y="3429000"/>
            <a:ext cx="6732900" cy="24012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lang="en-US" sz="3900">
                <a:solidFill>
                  <a:srgbClr val="0F1A38"/>
                </a:solidFill>
                <a:latin typeface="Inter Light"/>
                <a:ea typeface="Inter Light"/>
                <a:cs typeface="Inter Light"/>
                <a:sym typeface="Inter Light"/>
              </a:rPr>
              <a:t>Protecting intellectual property is not </a:t>
            </a:r>
            <a:r>
              <a:rPr lang="en-US" sz="3900">
                <a:solidFill>
                  <a:srgbClr val="0F1A38"/>
                </a:solidFill>
                <a:latin typeface="Inter Light"/>
                <a:ea typeface="Inter Light"/>
                <a:cs typeface="Inter Light"/>
                <a:sym typeface="Inter Light"/>
              </a:rPr>
              <a:t>accessible</a:t>
            </a:r>
            <a:r>
              <a:rPr lang="en-US" sz="3900">
                <a:solidFill>
                  <a:srgbClr val="0F1A38"/>
                </a:solidFill>
                <a:latin typeface="Inter Light"/>
                <a:ea typeface="Inter Light"/>
                <a:cs typeface="Inter Light"/>
                <a:sym typeface="Inter Light"/>
              </a:rPr>
              <a:t> for small creators</a:t>
            </a:r>
            <a:r>
              <a:rPr b="0" i="0" lang="en-US" sz="3900" u="none" cap="none" strike="noStrike">
                <a:solidFill>
                  <a:srgbClr val="0F1A38"/>
                </a:solidFill>
                <a:latin typeface="Inter Light"/>
                <a:ea typeface="Inter Light"/>
                <a:cs typeface="Inter Light"/>
                <a:sym typeface="Inter Light"/>
              </a:rPr>
              <a:t>.</a:t>
            </a:r>
            <a:endParaRPr sz="1700"/>
          </a:p>
        </p:txBody>
      </p:sp>
      <p:sp>
        <p:nvSpPr>
          <p:cNvPr id="97" name="Google Shape;97;p13"/>
          <p:cNvSpPr txBox="1"/>
          <p:nvPr/>
        </p:nvSpPr>
        <p:spPr>
          <a:xfrm>
            <a:off x="9388450" y="1020975"/>
            <a:ext cx="8027700" cy="7368300"/>
          </a:xfrm>
          <a:prstGeom prst="rect">
            <a:avLst/>
          </a:prstGeom>
          <a:noFill/>
          <a:ln>
            <a:noFill/>
          </a:ln>
        </p:spPr>
        <p:txBody>
          <a:bodyPr anchorCtr="0" anchor="ctr" bIns="51325" lIns="51325" spcFirstLastPara="1" rIns="51325" wrap="square" tIns="51325">
            <a:noAutofit/>
          </a:bodyPr>
          <a:lstStyle/>
          <a:p>
            <a:pPr indent="-408210" lvl="0" marL="457200" marR="0" rtl="0" algn="l">
              <a:lnSpc>
                <a:spcPct val="200000"/>
              </a:lnSpc>
              <a:spcBef>
                <a:spcPts val="0"/>
              </a:spcBef>
              <a:spcAft>
                <a:spcPts val="0"/>
              </a:spcAft>
              <a:buClr>
                <a:srgbClr val="0F1A38"/>
              </a:buClr>
              <a:buSzPts val="2829"/>
              <a:buFont typeface="Inter Light"/>
              <a:buChar char="●"/>
            </a:pPr>
            <a:r>
              <a:rPr lang="en-US" sz="2829">
                <a:solidFill>
                  <a:srgbClr val="0F1A38"/>
                </a:solidFill>
                <a:latin typeface="Inter Light"/>
                <a:ea typeface="Inter Light"/>
                <a:cs typeface="Inter Light"/>
                <a:sym typeface="Inter Light"/>
              </a:rPr>
              <a:t>no affordable or accessible way to protect IP</a:t>
            </a:r>
            <a:endParaRPr sz="2829">
              <a:solidFill>
                <a:srgbClr val="0F1A38"/>
              </a:solidFill>
              <a:latin typeface="Inter Light"/>
              <a:ea typeface="Inter Light"/>
              <a:cs typeface="Inter Light"/>
              <a:sym typeface="Inter Light"/>
            </a:endParaRPr>
          </a:p>
          <a:p>
            <a:pPr indent="-408210" lvl="0" marL="457200" marR="0" rtl="0" algn="l">
              <a:lnSpc>
                <a:spcPct val="200000"/>
              </a:lnSpc>
              <a:spcBef>
                <a:spcPts val="0"/>
              </a:spcBef>
              <a:spcAft>
                <a:spcPts val="0"/>
              </a:spcAft>
              <a:buClr>
                <a:srgbClr val="0F1A38"/>
              </a:buClr>
              <a:buSzPts val="2829"/>
              <a:buFont typeface="Inter Light"/>
              <a:buChar char="●"/>
            </a:pPr>
            <a:r>
              <a:rPr lang="en-US" sz="2829">
                <a:solidFill>
                  <a:srgbClr val="0F1A38"/>
                </a:solidFill>
                <a:latin typeface="Inter Light"/>
                <a:ea typeface="Inter Light"/>
                <a:cs typeface="Inter Light"/>
                <a:sym typeface="Inter Light"/>
              </a:rPr>
              <a:t>Intermediaries </a:t>
            </a:r>
            <a:endParaRPr sz="2829">
              <a:solidFill>
                <a:srgbClr val="0F1A38"/>
              </a:solidFill>
              <a:latin typeface="Inter Light"/>
              <a:ea typeface="Inter Light"/>
              <a:cs typeface="Inter Light"/>
              <a:sym typeface="Inter Light"/>
            </a:endParaRPr>
          </a:p>
          <a:p>
            <a:pPr indent="-408210" lvl="0" marL="457200" marR="0" rtl="0" algn="l">
              <a:lnSpc>
                <a:spcPct val="200000"/>
              </a:lnSpc>
              <a:spcBef>
                <a:spcPts val="0"/>
              </a:spcBef>
              <a:spcAft>
                <a:spcPts val="0"/>
              </a:spcAft>
              <a:buClr>
                <a:srgbClr val="0F1A38"/>
              </a:buClr>
              <a:buSzPts val="2829"/>
              <a:buFont typeface="Inter Light"/>
              <a:buChar char="●"/>
            </a:pPr>
            <a:r>
              <a:rPr lang="en-US" sz="2829">
                <a:solidFill>
                  <a:srgbClr val="0F1A38"/>
                </a:solidFill>
                <a:latin typeface="Inter Light"/>
                <a:ea typeface="Inter Light"/>
                <a:cs typeface="Inter Light"/>
                <a:sym typeface="Inter Light"/>
              </a:rPr>
              <a:t>no tamper-proof ownership record</a:t>
            </a:r>
            <a:endParaRPr sz="2829">
              <a:solidFill>
                <a:srgbClr val="0F1A38"/>
              </a:solidFill>
              <a:latin typeface="Inter Light"/>
              <a:ea typeface="Inter Light"/>
              <a:cs typeface="Inter Light"/>
              <a:sym typeface="Inter Light"/>
            </a:endParaRPr>
          </a:p>
          <a:p>
            <a:pPr indent="-408210" lvl="0" marL="457200" marR="0" rtl="0" algn="l">
              <a:lnSpc>
                <a:spcPct val="200000"/>
              </a:lnSpc>
              <a:spcBef>
                <a:spcPts val="0"/>
              </a:spcBef>
              <a:spcAft>
                <a:spcPts val="0"/>
              </a:spcAft>
              <a:buClr>
                <a:srgbClr val="0F1A38"/>
              </a:buClr>
              <a:buSzPts val="2829"/>
              <a:buFont typeface="Inter Light"/>
              <a:buChar char="●"/>
            </a:pPr>
            <a:r>
              <a:rPr lang="en-US" sz="2829">
                <a:solidFill>
                  <a:srgbClr val="0F1A38"/>
                </a:solidFill>
                <a:latin typeface="Inter Light"/>
                <a:ea typeface="Inter Light"/>
                <a:cs typeface="Inter Light"/>
                <a:sym typeface="Inter Light"/>
              </a:rPr>
              <a:t>costly and complex l</a:t>
            </a:r>
            <a:r>
              <a:rPr lang="en-US" sz="2829">
                <a:solidFill>
                  <a:srgbClr val="0F1A38"/>
                </a:solidFill>
                <a:latin typeface="Inter Light"/>
                <a:ea typeface="Inter Light"/>
                <a:cs typeface="Inter Light"/>
                <a:sym typeface="Inter Light"/>
              </a:rPr>
              <a:t>egal protection </a:t>
            </a:r>
            <a:endParaRPr sz="2829">
              <a:solidFill>
                <a:srgbClr val="0F1A38"/>
              </a:solidFill>
              <a:latin typeface="Inter Light"/>
              <a:ea typeface="Inter Light"/>
              <a:cs typeface="Inter Light"/>
              <a:sym typeface="Inter Light"/>
            </a:endParaRPr>
          </a:p>
          <a:p>
            <a:pPr indent="-408210" lvl="0" marL="457200" marR="0" rtl="0" algn="l">
              <a:lnSpc>
                <a:spcPct val="200000"/>
              </a:lnSpc>
              <a:spcBef>
                <a:spcPts val="0"/>
              </a:spcBef>
              <a:spcAft>
                <a:spcPts val="0"/>
              </a:spcAft>
              <a:buClr>
                <a:srgbClr val="0F1A38"/>
              </a:buClr>
              <a:buSzPts val="2829"/>
              <a:buFont typeface="Inter Light"/>
              <a:buChar char="●"/>
            </a:pPr>
            <a:r>
              <a:rPr lang="en-US" sz="2829">
                <a:solidFill>
                  <a:srgbClr val="0F1A38"/>
                </a:solidFill>
                <a:latin typeface="Inter Light"/>
                <a:ea typeface="Inter Light"/>
                <a:cs typeface="Inter Light"/>
                <a:sym typeface="Inter Light"/>
              </a:rPr>
              <a:t>No direct marketplace </a:t>
            </a:r>
            <a:endParaRPr sz="2829">
              <a:solidFill>
                <a:srgbClr val="0F1A38"/>
              </a:solidFill>
              <a:latin typeface="Inter Light"/>
              <a:ea typeface="Inter Light"/>
              <a:cs typeface="Inter Light"/>
              <a:sym typeface="Inter Light"/>
            </a:endParaRPr>
          </a:p>
          <a:p>
            <a:pPr indent="-408210" lvl="0" marL="457200" marR="0" rtl="0" algn="l">
              <a:lnSpc>
                <a:spcPct val="200000"/>
              </a:lnSpc>
              <a:spcBef>
                <a:spcPts val="0"/>
              </a:spcBef>
              <a:spcAft>
                <a:spcPts val="0"/>
              </a:spcAft>
              <a:buClr>
                <a:srgbClr val="0F1A38"/>
              </a:buClr>
              <a:buSzPts val="2829"/>
              <a:buFont typeface="Inter Light"/>
              <a:buChar char="●"/>
            </a:pPr>
            <a:r>
              <a:rPr lang="en-US" sz="2829">
                <a:solidFill>
                  <a:srgbClr val="0F1A38"/>
                </a:solidFill>
                <a:latin typeface="Inter Light"/>
                <a:ea typeface="Inter Light"/>
                <a:cs typeface="Inter Light"/>
                <a:sym typeface="Inter Light"/>
              </a:rPr>
              <a:t>Creators lose control once work is public</a:t>
            </a:r>
            <a:endParaRPr sz="2829">
              <a:solidFill>
                <a:srgbClr val="0F1A38"/>
              </a:solidFill>
              <a:latin typeface="Inter Light"/>
              <a:ea typeface="Inter Light"/>
              <a:cs typeface="Inter Light"/>
              <a:sym typeface="Inter Light"/>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4F3FF"/>
        </a:solidFill>
      </p:bgPr>
    </p:bg>
    <p:spTree>
      <p:nvGrpSpPr>
        <p:cNvPr id="101" name="Shape 101"/>
        <p:cNvGrpSpPr/>
        <p:nvPr/>
      </p:nvGrpSpPr>
      <p:grpSpPr>
        <a:xfrm>
          <a:off x="0" y="0"/>
          <a:ext cx="0" cy="0"/>
          <a:chOff x="0" y="0"/>
          <a:chExt cx="0" cy="0"/>
        </a:xfrm>
      </p:grpSpPr>
      <p:grpSp>
        <p:nvGrpSpPr>
          <p:cNvPr id="102" name="Google Shape;102;p14"/>
          <p:cNvGrpSpPr/>
          <p:nvPr/>
        </p:nvGrpSpPr>
        <p:grpSpPr>
          <a:xfrm>
            <a:off x="15350" y="0"/>
            <a:ext cx="18287999" cy="10502324"/>
            <a:chOff x="0" y="-57150"/>
            <a:chExt cx="1322400" cy="2766026"/>
          </a:xfrm>
        </p:grpSpPr>
        <p:sp>
          <p:nvSpPr>
            <p:cNvPr id="103" name="Google Shape;103;p14"/>
            <p:cNvSpPr/>
            <p:nvPr/>
          </p:nvSpPr>
          <p:spPr>
            <a:xfrm>
              <a:off x="0" y="0"/>
              <a:ext cx="1322349" cy="2708876"/>
            </a:xfrm>
            <a:custGeom>
              <a:rect b="b" l="l" r="r" t="t"/>
              <a:pathLst>
                <a:path extrusionOk="0" h="2708876" w="1322349">
                  <a:moveTo>
                    <a:pt x="0" y="0"/>
                  </a:moveTo>
                  <a:lnTo>
                    <a:pt x="1322349" y="0"/>
                  </a:lnTo>
                  <a:lnTo>
                    <a:pt x="1322349" y="2708876"/>
                  </a:lnTo>
                  <a:lnTo>
                    <a:pt x="0" y="2708876"/>
                  </a:lnTo>
                  <a:close/>
                </a:path>
              </a:pathLst>
            </a:custGeom>
            <a:gradFill>
              <a:gsLst>
                <a:gs pos="0">
                  <a:srgbClr val="3686FD"/>
                </a:gs>
                <a:gs pos="100000">
                  <a:srgbClr val="51EDAD"/>
                </a:gs>
              </a:gsLst>
              <a:lin ang="5400012" scaled="0"/>
            </a:gradFill>
            <a:ln>
              <a:noFill/>
            </a:ln>
          </p:spPr>
        </p:sp>
        <p:sp>
          <p:nvSpPr>
            <p:cNvPr id="104" name="Google Shape;104;p14"/>
            <p:cNvSpPr txBox="1"/>
            <p:nvPr/>
          </p:nvSpPr>
          <p:spPr>
            <a:xfrm>
              <a:off x="0" y="-57150"/>
              <a:ext cx="1322400" cy="2766000"/>
            </a:xfrm>
            <a:prstGeom prst="rect">
              <a:avLst/>
            </a:prstGeom>
            <a:noFill/>
            <a:ln>
              <a:noFill/>
            </a:ln>
          </p:spPr>
          <p:txBody>
            <a:bodyPr anchorCtr="0" anchor="ctr" bIns="50800" lIns="50800" spcFirstLastPara="1" rIns="50800" wrap="square" tIns="50800">
              <a:noAutofit/>
            </a:bodyPr>
            <a:lstStyle/>
            <a:p>
              <a:pPr indent="0" lvl="0" marL="0" marR="0" rtl="0" algn="ctr">
                <a:lnSpc>
                  <a:spcPct val="17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5" name="Google Shape;105;p14"/>
          <p:cNvSpPr/>
          <p:nvPr/>
        </p:nvSpPr>
        <p:spPr>
          <a:xfrm>
            <a:off x="-312" y="4637"/>
            <a:ext cx="18288614" cy="10493072"/>
          </a:xfrm>
          <a:custGeom>
            <a:rect b="b" l="l" r="r" t="t"/>
            <a:pathLst>
              <a:path extrusionOk="0" h="7659177" w="4990072">
                <a:moveTo>
                  <a:pt x="0" y="0"/>
                </a:moveTo>
                <a:lnTo>
                  <a:pt x="4990072" y="0"/>
                </a:lnTo>
                <a:lnTo>
                  <a:pt x="4990072" y="7659177"/>
                </a:lnTo>
                <a:lnTo>
                  <a:pt x="0" y="7659177"/>
                </a:lnTo>
                <a:lnTo>
                  <a:pt x="0" y="0"/>
                </a:lnTo>
                <a:close/>
              </a:path>
            </a:pathLst>
          </a:custGeom>
          <a:blipFill rotWithShape="1">
            <a:blip r:embed="rId3">
              <a:alphaModFix amt="50000"/>
            </a:blip>
            <a:stretch>
              <a:fillRect b="0" l="-8080" r="-8310" t="-10"/>
            </a:stretch>
          </a:blipFill>
          <a:ln>
            <a:noFill/>
          </a:ln>
        </p:spPr>
      </p:sp>
      <p:sp>
        <p:nvSpPr>
          <p:cNvPr id="106" name="Google Shape;106;p14"/>
          <p:cNvSpPr txBox="1"/>
          <p:nvPr/>
        </p:nvSpPr>
        <p:spPr>
          <a:xfrm>
            <a:off x="4847288" y="1453700"/>
            <a:ext cx="9581700" cy="923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6000">
                <a:solidFill>
                  <a:srgbClr val="0F1A38"/>
                </a:solidFill>
                <a:latin typeface="Inter"/>
                <a:ea typeface="Inter"/>
                <a:cs typeface="Inter"/>
                <a:sym typeface="Inter"/>
              </a:rPr>
              <a:t>Why Is This </a:t>
            </a:r>
            <a:r>
              <a:rPr lang="en-US" sz="6000">
                <a:solidFill>
                  <a:srgbClr val="0F1A38"/>
                </a:solidFill>
                <a:latin typeface="Inter"/>
                <a:ea typeface="Inter"/>
                <a:cs typeface="Inter"/>
                <a:sym typeface="Inter"/>
              </a:rPr>
              <a:t>Relevant</a:t>
            </a:r>
            <a:r>
              <a:rPr lang="en-US" sz="6000">
                <a:solidFill>
                  <a:srgbClr val="0F1A38"/>
                </a:solidFill>
                <a:latin typeface="Inter"/>
                <a:ea typeface="Inter"/>
                <a:cs typeface="Inter"/>
                <a:sym typeface="Inter"/>
              </a:rPr>
              <a:t>? </a:t>
            </a:r>
            <a:endParaRPr sz="6000"/>
          </a:p>
        </p:txBody>
      </p:sp>
      <p:sp>
        <p:nvSpPr>
          <p:cNvPr id="107" name="Google Shape;107;p14"/>
          <p:cNvSpPr txBox="1"/>
          <p:nvPr/>
        </p:nvSpPr>
        <p:spPr>
          <a:xfrm>
            <a:off x="591950" y="2735725"/>
            <a:ext cx="16798500" cy="6831300"/>
          </a:xfrm>
          <a:prstGeom prst="rect">
            <a:avLst/>
          </a:prstGeom>
          <a:noFill/>
          <a:ln>
            <a:noFill/>
          </a:ln>
        </p:spPr>
        <p:txBody>
          <a:bodyPr anchorCtr="0" anchor="t" bIns="91425" lIns="91425" spcFirstLastPara="1" rIns="91425" wrap="square" tIns="91425">
            <a:noAutofit/>
          </a:bodyPr>
          <a:lstStyle/>
          <a:p>
            <a:pPr indent="-482600" lvl="0" marL="457200" rtl="0" algn="l">
              <a:lnSpc>
                <a:spcPct val="150000"/>
              </a:lnSpc>
              <a:spcBef>
                <a:spcPts val="0"/>
              </a:spcBef>
              <a:spcAft>
                <a:spcPts val="0"/>
              </a:spcAft>
              <a:buClr>
                <a:schemeClr val="dk1"/>
              </a:buClr>
              <a:buSzPts val="4000"/>
              <a:buFont typeface="Inter"/>
              <a:buChar char="●"/>
            </a:pPr>
            <a:r>
              <a:rPr lang="en-US" sz="4000">
                <a:solidFill>
                  <a:schemeClr val="dk1"/>
                </a:solidFill>
                <a:latin typeface="Inter"/>
                <a:ea typeface="Inter"/>
                <a:cs typeface="Inter"/>
                <a:sym typeface="Inter"/>
              </a:rPr>
              <a:t>More people are becoming creators</a:t>
            </a:r>
            <a:endParaRPr sz="4000">
              <a:solidFill>
                <a:schemeClr val="dk1"/>
              </a:solidFill>
              <a:latin typeface="Inter"/>
              <a:ea typeface="Inter"/>
              <a:cs typeface="Inter"/>
              <a:sym typeface="Inter"/>
            </a:endParaRPr>
          </a:p>
          <a:p>
            <a:pPr indent="-482600" lvl="0" marL="457200" rtl="0" algn="l">
              <a:lnSpc>
                <a:spcPct val="150000"/>
              </a:lnSpc>
              <a:spcBef>
                <a:spcPts val="0"/>
              </a:spcBef>
              <a:spcAft>
                <a:spcPts val="0"/>
              </a:spcAft>
              <a:buClr>
                <a:schemeClr val="dk1"/>
              </a:buClr>
              <a:buSzPts val="4000"/>
              <a:buFont typeface="Inter"/>
              <a:buChar char="●"/>
            </a:pPr>
            <a:r>
              <a:rPr lang="en-US" sz="4000">
                <a:solidFill>
                  <a:schemeClr val="dk1"/>
                </a:solidFill>
                <a:latin typeface="Inter"/>
                <a:ea typeface="Inter"/>
                <a:cs typeface="Inter"/>
                <a:sym typeface="Inter"/>
              </a:rPr>
              <a:t>Legal IP protection affordability</a:t>
            </a:r>
            <a:endParaRPr sz="4000">
              <a:solidFill>
                <a:schemeClr val="dk1"/>
              </a:solidFill>
              <a:latin typeface="Inter"/>
              <a:ea typeface="Inter"/>
              <a:cs typeface="Inter"/>
              <a:sym typeface="Inter"/>
            </a:endParaRPr>
          </a:p>
          <a:p>
            <a:pPr indent="-482600" lvl="0" marL="457200" rtl="0" algn="l">
              <a:lnSpc>
                <a:spcPct val="150000"/>
              </a:lnSpc>
              <a:spcBef>
                <a:spcPts val="0"/>
              </a:spcBef>
              <a:spcAft>
                <a:spcPts val="0"/>
              </a:spcAft>
              <a:buClr>
                <a:schemeClr val="dk1"/>
              </a:buClr>
              <a:buSzPts val="4000"/>
              <a:buFont typeface="Inter"/>
              <a:buChar char="●"/>
            </a:pPr>
            <a:r>
              <a:rPr lang="en-US" sz="4000">
                <a:solidFill>
                  <a:schemeClr val="dk1"/>
                </a:solidFill>
                <a:latin typeface="Inter"/>
                <a:ea typeface="Inter"/>
                <a:cs typeface="Inter"/>
                <a:sym typeface="Inter"/>
              </a:rPr>
              <a:t>Designs are easily copied and stolen online</a:t>
            </a:r>
            <a:endParaRPr sz="4000">
              <a:solidFill>
                <a:schemeClr val="dk1"/>
              </a:solidFill>
              <a:latin typeface="Inter"/>
              <a:ea typeface="Inter"/>
              <a:cs typeface="Inter"/>
              <a:sym typeface="Inter"/>
            </a:endParaRPr>
          </a:p>
          <a:p>
            <a:pPr indent="-482600" lvl="0" marL="457200" rtl="0" algn="l">
              <a:lnSpc>
                <a:spcPct val="150000"/>
              </a:lnSpc>
              <a:spcBef>
                <a:spcPts val="0"/>
              </a:spcBef>
              <a:spcAft>
                <a:spcPts val="0"/>
              </a:spcAft>
              <a:buClr>
                <a:schemeClr val="dk1"/>
              </a:buClr>
              <a:buSzPts val="4000"/>
              <a:buFont typeface="Inter"/>
              <a:buChar char="●"/>
            </a:pPr>
            <a:r>
              <a:rPr lang="en-US" sz="4000">
                <a:solidFill>
                  <a:schemeClr val="dk1"/>
                </a:solidFill>
                <a:latin typeface="Inter"/>
                <a:ea typeface="Inter"/>
                <a:cs typeface="Inter"/>
                <a:sym typeface="Inter"/>
              </a:rPr>
              <a:t>Brands are looking for new and original designs</a:t>
            </a:r>
            <a:endParaRPr sz="4000">
              <a:solidFill>
                <a:schemeClr val="dk1"/>
              </a:solidFill>
              <a:latin typeface="Inter"/>
              <a:ea typeface="Inter"/>
              <a:cs typeface="Inter"/>
              <a:sym typeface="Inter"/>
            </a:endParaRPr>
          </a:p>
          <a:p>
            <a:pPr indent="-482600" lvl="0" marL="457200" rtl="0" algn="l">
              <a:lnSpc>
                <a:spcPct val="150000"/>
              </a:lnSpc>
              <a:spcBef>
                <a:spcPts val="0"/>
              </a:spcBef>
              <a:spcAft>
                <a:spcPts val="0"/>
              </a:spcAft>
              <a:buClr>
                <a:schemeClr val="dk1"/>
              </a:buClr>
              <a:buSzPts val="4000"/>
              <a:buFont typeface="Inter"/>
              <a:buChar char="●"/>
            </a:pPr>
            <a:r>
              <a:rPr lang="en-US" sz="4000">
                <a:solidFill>
                  <a:schemeClr val="dk1"/>
                </a:solidFill>
                <a:latin typeface="Inter"/>
                <a:ea typeface="Inter"/>
                <a:cs typeface="Inter"/>
                <a:sym typeface="Inter"/>
              </a:rPr>
              <a:t>No simple system connects creators and buyers directly</a:t>
            </a:r>
            <a:endParaRPr sz="4000">
              <a:solidFill>
                <a:schemeClr val="dk1"/>
              </a:solidFill>
              <a:latin typeface="Inter"/>
              <a:ea typeface="Inter"/>
              <a:cs typeface="Inter"/>
              <a:sym typeface="Inter"/>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grpSp>
        <p:nvGrpSpPr>
          <p:cNvPr id="112" name="Google Shape;112;p15"/>
          <p:cNvGrpSpPr/>
          <p:nvPr/>
        </p:nvGrpSpPr>
        <p:grpSpPr>
          <a:xfrm>
            <a:off x="1197100" y="4455486"/>
            <a:ext cx="3523117" cy="3391802"/>
            <a:chOff x="0" y="0"/>
            <a:chExt cx="980987" cy="684673"/>
          </a:xfrm>
        </p:grpSpPr>
        <p:sp>
          <p:nvSpPr>
            <p:cNvPr id="113" name="Google Shape;113;p15"/>
            <p:cNvSpPr/>
            <p:nvPr/>
          </p:nvSpPr>
          <p:spPr>
            <a:xfrm>
              <a:off x="0" y="0"/>
              <a:ext cx="980987" cy="684673"/>
            </a:xfrm>
            <a:custGeom>
              <a:rect b="b" l="l" r="r" t="t"/>
              <a:pathLst>
                <a:path extrusionOk="0" h="684673" w="980987">
                  <a:moveTo>
                    <a:pt x="105226" y="0"/>
                  </a:moveTo>
                  <a:lnTo>
                    <a:pt x="875760" y="0"/>
                  </a:lnTo>
                  <a:cubicBezTo>
                    <a:pt x="933875" y="0"/>
                    <a:pt x="980987" y="47111"/>
                    <a:pt x="980987" y="105226"/>
                  </a:cubicBezTo>
                  <a:lnTo>
                    <a:pt x="980987" y="579447"/>
                  </a:lnTo>
                  <a:cubicBezTo>
                    <a:pt x="980987" y="607354"/>
                    <a:pt x="969900" y="634119"/>
                    <a:pt x="950167" y="653853"/>
                  </a:cubicBezTo>
                  <a:cubicBezTo>
                    <a:pt x="930433" y="673587"/>
                    <a:pt x="903668" y="684673"/>
                    <a:pt x="875760" y="684673"/>
                  </a:cubicBezTo>
                  <a:lnTo>
                    <a:pt x="105226" y="684673"/>
                  </a:lnTo>
                  <a:cubicBezTo>
                    <a:pt x="47111" y="684673"/>
                    <a:pt x="0" y="637561"/>
                    <a:pt x="0" y="579447"/>
                  </a:cubicBezTo>
                  <a:lnTo>
                    <a:pt x="0" y="105226"/>
                  </a:lnTo>
                  <a:cubicBezTo>
                    <a:pt x="0" y="47111"/>
                    <a:pt x="47111" y="0"/>
                    <a:pt x="105226" y="0"/>
                  </a:cubicBezTo>
                  <a:close/>
                </a:path>
              </a:pathLst>
            </a:custGeom>
            <a:solidFill>
              <a:srgbClr val="FFFFFF"/>
            </a:solidFill>
            <a:ln cap="rnd" cmpd="sng" w="153025">
              <a:solidFill>
                <a:srgbClr val="3686FD"/>
              </a:solidFill>
              <a:prstDash val="solid"/>
              <a:round/>
              <a:headEnd len="sm" w="sm" type="none"/>
              <a:tailEnd len="sm" w="sm" type="none"/>
            </a:ln>
          </p:spPr>
          <p:txBody>
            <a:bodyPr anchorCtr="0" anchor="ctr" bIns="73450" lIns="73450" spcFirstLastPara="1" rIns="73450" wrap="square" tIns="73450">
              <a:noAutofit/>
            </a:bodyPr>
            <a:lstStyle/>
            <a:p>
              <a:pPr indent="0" lvl="0" marL="0" rtl="0" algn="l">
                <a:spcBef>
                  <a:spcPts val="0"/>
                </a:spcBef>
                <a:spcAft>
                  <a:spcPts val="0"/>
                </a:spcAft>
                <a:buNone/>
              </a:pPr>
              <a:r>
                <a:t/>
              </a:r>
              <a:endParaRPr sz="3000"/>
            </a:p>
          </p:txBody>
        </p:sp>
        <p:sp>
          <p:nvSpPr>
            <p:cNvPr id="114" name="Google Shape;114;p15"/>
            <p:cNvSpPr txBox="1"/>
            <p:nvPr/>
          </p:nvSpPr>
          <p:spPr>
            <a:xfrm>
              <a:off x="0" y="0"/>
              <a:ext cx="980987" cy="684673"/>
            </a:xfrm>
            <a:prstGeom prst="rect">
              <a:avLst/>
            </a:prstGeom>
            <a:noFill/>
            <a:ln>
              <a:noFill/>
            </a:ln>
          </p:spPr>
          <p:txBody>
            <a:bodyPr anchorCtr="0" anchor="ctr" bIns="40800" lIns="40800" spcFirstLastPara="1" rIns="40800" wrap="square" tIns="40800">
              <a:noAutofit/>
            </a:bodyPr>
            <a:lstStyle/>
            <a:p>
              <a:pPr indent="0" lvl="0" marL="0" marR="0" rtl="0" algn="ctr">
                <a:lnSpc>
                  <a:spcPct val="120006"/>
                </a:lnSpc>
                <a:spcBef>
                  <a:spcPts val="0"/>
                </a:spcBef>
                <a:spcAft>
                  <a:spcPts val="0"/>
                </a:spcAft>
                <a:buNone/>
              </a:pPr>
              <a:r>
                <a:rPr lang="en-US" sz="3000">
                  <a:solidFill>
                    <a:srgbClr val="0F1A38"/>
                  </a:solidFill>
                  <a:latin typeface="Inter Light"/>
                  <a:ea typeface="Inter Light"/>
                  <a:cs typeface="Inter Light"/>
                  <a:sym typeface="Inter Light"/>
                </a:rPr>
                <a:t>Distributed Ledger Technology </a:t>
              </a:r>
              <a:r>
                <a:rPr lang="en-US" sz="3000">
                  <a:solidFill>
                    <a:srgbClr val="0F1A38"/>
                  </a:solidFill>
                  <a:latin typeface="Inter Light"/>
                  <a:ea typeface="Inter Light"/>
                  <a:cs typeface="Inter Light"/>
                  <a:sym typeface="Inter Light"/>
                </a:rPr>
                <a:t> </a:t>
              </a:r>
              <a:r>
                <a:rPr lang="en-US" sz="3000">
                  <a:solidFill>
                    <a:srgbClr val="0F1A38"/>
                  </a:solidFill>
                  <a:latin typeface="Inter Light"/>
                  <a:ea typeface="Inter Light"/>
                  <a:cs typeface="Inter Light"/>
                  <a:sym typeface="Inter Light"/>
                </a:rPr>
                <a:t> </a:t>
              </a:r>
              <a:endParaRPr sz="3000"/>
            </a:p>
          </p:txBody>
        </p:sp>
      </p:grpSp>
      <p:grpSp>
        <p:nvGrpSpPr>
          <p:cNvPr id="115" name="Google Shape;115;p15"/>
          <p:cNvGrpSpPr/>
          <p:nvPr/>
        </p:nvGrpSpPr>
        <p:grpSpPr>
          <a:xfrm>
            <a:off x="5320287" y="4455287"/>
            <a:ext cx="3523437" cy="3392281"/>
            <a:chOff x="0" y="0"/>
            <a:chExt cx="980967" cy="684673"/>
          </a:xfrm>
        </p:grpSpPr>
        <p:sp>
          <p:nvSpPr>
            <p:cNvPr id="116" name="Google Shape;116;p15"/>
            <p:cNvSpPr/>
            <p:nvPr/>
          </p:nvSpPr>
          <p:spPr>
            <a:xfrm>
              <a:off x="0" y="0"/>
              <a:ext cx="980967" cy="684673"/>
            </a:xfrm>
            <a:custGeom>
              <a:rect b="b" l="l" r="r" t="t"/>
              <a:pathLst>
                <a:path extrusionOk="0" h="684673" w="980967">
                  <a:moveTo>
                    <a:pt x="105228" y="0"/>
                  </a:moveTo>
                  <a:lnTo>
                    <a:pt x="875738" y="0"/>
                  </a:lnTo>
                  <a:cubicBezTo>
                    <a:pt x="903647" y="0"/>
                    <a:pt x="930412" y="11087"/>
                    <a:pt x="950146" y="30821"/>
                  </a:cubicBezTo>
                  <a:cubicBezTo>
                    <a:pt x="969880" y="50555"/>
                    <a:pt x="980967" y="77320"/>
                    <a:pt x="980967" y="105228"/>
                  </a:cubicBezTo>
                  <a:lnTo>
                    <a:pt x="980967" y="579444"/>
                  </a:lnTo>
                  <a:cubicBezTo>
                    <a:pt x="980967" y="607353"/>
                    <a:pt x="969880" y="634118"/>
                    <a:pt x="950146" y="653852"/>
                  </a:cubicBezTo>
                  <a:cubicBezTo>
                    <a:pt x="930412" y="673586"/>
                    <a:pt x="903647" y="684673"/>
                    <a:pt x="875738" y="684673"/>
                  </a:cubicBezTo>
                  <a:lnTo>
                    <a:pt x="105228" y="684673"/>
                  </a:lnTo>
                  <a:cubicBezTo>
                    <a:pt x="77320" y="684673"/>
                    <a:pt x="50555" y="673586"/>
                    <a:pt x="30821" y="653852"/>
                  </a:cubicBezTo>
                  <a:cubicBezTo>
                    <a:pt x="11087" y="634118"/>
                    <a:pt x="0" y="607353"/>
                    <a:pt x="0" y="579444"/>
                  </a:cubicBezTo>
                  <a:lnTo>
                    <a:pt x="0" y="105228"/>
                  </a:lnTo>
                  <a:cubicBezTo>
                    <a:pt x="0" y="77320"/>
                    <a:pt x="11087" y="50555"/>
                    <a:pt x="30821" y="30821"/>
                  </a:cubicBezTo>
                  <a:cubicBezTo>
                    <a:pt x="50555" y="11087"/>
                    <a:pt x="77320" y="0"/>
                    <a:pt x="105228" y="0"/>
                  </a:cubicBezTo>
                  <a:close/>
                </a:path>
              </a:pathLst>
            </a:custGeom>
            <a:solidFill>
              <a:srgbClr val="FFFFFF"/>
            </a:solidFill>
            <a:ln cap="rnd" cmpd="sng" w="153025">
              <a:solidFill>
                <a:srgbClr val="3686FD"/>
              </a:solidFill>
              <a:prstDash val="solid"/>
              <a:round/>
              <a:headEnd len="sm" w="sm" type="none"/>
              <a:tailEnd len="sm" w="sm" type="none"/>
            </a:ln>
          </p:spPr>
          <p:txBody>
            <a:bodyPr anchorCtr="0" anchor="ctr" bIns="73450" lIns="73450" spcFirstLastPara="1" rIns="73450" wrap="square" tIns="73450">
              <a:noAutofit/>
            </a:bodyPr>
            <a:lstStyle/>
            <a:p>
              <a:pPr indent="0" lvl="0" marL="0" rtl="0" algn="l">
                <a:spcBef>
                  <a:spcPts val="0"/>
                </a:spcBef>
                <a:spcAft>
                  <a:spcPts val="0"/>
                </a:spcAft>
                <a:buNone/>
              </a:pPr>
              <a:r>
                <a:t/>
              </a:r>
              <a:endParaRPr sz="3000"/>
            </a:p>
          </p:txBody>
        </p:sp>
        <p:sp>
          <p:nvSpPr>
            <p:cNvPr id="117" name="Google Shape;117;p15"/>
            <p:cNvSpPr txBox="1"/>
            <p:nvPr/>
          </p:nvSpPr>
          <p:spPr>
            <a:xfrm>
              <a:off x="0" y="0"/>
              <a:ext cx="980967" cy="684673"/>
            </a:xfrm>
            <a:prstGeom prst="rect">
              <a:avLst/>
            </a:prstGeom>
            <a:noFill/>
            <a:ln>
              <a:noFill/>
            </a:ln>
          </p:spPr>
          <p:txBody>
            <a:bodyPr anchorCtr="0" anchor="ctr" bIns="40800" lIns="40800" spcFirstLastPara="1" rIns="40800" wrap="square" tIns="40800">
              <a:noAutofit/>
            </a:bodyPr>
            <a:lstStyle/>
            <a:p>
              <a:pPr indent="0" lvl="0" marL="0" marR="0" rtl="0" algn="ctr">
                <a:lnSpc>
                  <a:spcPct val="120006"/>
                </a:lnSpc>
                <a:spcBef>
                  <a:spcPts val="0"/>
                </a:spcBef>
                <a:spcAft>
                  <a:spcPts val="0"/>
                </a:spcAft>
                <a:buNone/>
              </a:pPr>
              <a:r>
                <a:rPr lang="en-US" sz="3000"/>
                <a:t>Smart Contracts</a:t>
              </a:r>
              <a:endParaRPr sz="3000"/>
            </a:p>
          </p:txBody>
        </p:sp>
      </p:grpSp>
      <p:grpSp>
        <p:nvGrpSpPr>
          <p:cNvPr id="118" name="Google Shape;118;p15"/>
          <p:cNvGrpSpPr/>
          <p:nvPr/>
        </p:nvGrpSpPr>
        <p:grpSpPr>
          <a:xfrm>
            <a:off x="9443818" y="4455287"/>
            <a:ext cx="3523437" cy="3392281"/>
            <a:chOff x="0" y="0"/>
            <a:chExt cx="980967" cy="684673"/>
          </a:xfrm>
        </p:grpSpPr>
        <p:sp>
          <p:nvSpPr>
            <p:cNvPr id="119" name="Google Shape;119;p15"/>
            <p:cNvSpPr/>
            <p:nvPr/>
          </p:nvSpPr>
          <p:spPr>
            <a:xfrm>
              <a:off x="0" y="0"/>
              <a:ext cx="980967" cy="684673"/>
            </a:xfrm>
            <a:custGeom>
              <a:rect b="b" l="l" r="r" t="t"/>
              <a:pathLst>
                <a:path extrusionOk="0" h="684673" w="980967">
                  <a:moveTo>
                    <a:pt x="105228" y="0"/>
                  </a:moveTo>
                  <a:lnTo>
                    <a:pt x="875738" y="0"/>
                  </a:lnTo>
                  <a:cubicBezTo>
                    <a:pt x="903647" y="0"/>
                    <a:pt x="930412" y="11087"/>
                    <a:pt x="950146" y="30821"/>
                  </a:cubicBezTo>
                  <a:cubicBezTo>
                    <a:pt x="969880" y="50555"/>
                    <a:pt x="980967" y="77320"/>
                    <a:pt x="980967" y="105228"/>
                  </a:cubicBezTo>
                  <a:lnTo>
                    <a:pt x="980967" y="579444"/>
                  </a:lnTo>
                  <a:cubicBezTo>
                    <a:pt x="980967" y="607353"/>
                    <a:pt x="969880" y="634118"/>
                    <a:pt x="950146" y="653852"/>
                  </a:cubicBezTo>
                  <a:cubicBezTo>
                    <a:pt x="930412" y="673586"/>
                    <a:pt x="903647" y="684673"/>
                    <a:pt x="875738" y="684673"/>
                  </a:cubicBezTo>
                  <a:lnTo>
                    <a:pt x="105228" y="684673"/>
                  </a:lnTo>
                  <a:cubicBezTo>
                    <a:pt x="77320" y="684673"/>
                    <a:pt x="50555" y="673586"/>
                    <a:pt x="30821" y="653852"/>
                  </a:cubicBezTo>
                  <a:cubicBezTo>
                    <a:pt x="11087" y="634118"/>
                    <a:pt x="0" y="607353"/>
                    <a:pt x="0" y="579444"/>
                  </a:cubicBezTo>
                  <a:lnTo>
                    <a:pt x="0" y="105228"/>
                  </a:lnTo>
                  <a:cubicBezTo>
                    <a:pt x="0" y="77320"/>
                    <a:pt x="11087" y="50555"/>
                    <a:pt x="30821" y="30821"/>
                  </a:cubicBezTo>
                  <a:cubicBezTo>
                    <a:pt x="50555" y="11087"/>
                    <a:pt x="77320" y="0"/>
                    <a:pt x="105228" y="0"/>
                  </a:cubicBezTo>
                  <a:close/>
                </a:path>
              </a:pathLst>
            </a:custGeom>
            <a:solidFill>
              <a:srgbClr val="FFFFFF"/>
            </a:solidFill>
            <a:ln cap="rnd" cmpd="sng" w="153025">
              <a:solidFill>
                <a:srgbClr val="3686FD"/>
              </a:solidFill>
              <a:prstDash val="solid"/>
              <a:round/>
              <a:headEnd len="sm" w="sm" type="none"/>
              <a:tailEnd len="sm" w="sm" type="none"/>
            </a:ln>
          </p:spPr>
          <p:txBody>
            <a:bodyPr anchorCtr="0" anchor="ctr" bIns="73450" lIns="73450" spcFirstLastPara="1" rIns="73450" wrap="square" tIns="73450">
              <a:noAutofit/>
            </a:bodyPr>
            <a:lstStyle/>
            <a:p>
              <a:pPr indent="0" lvl="0" marL="0" rtl="0" algn="l">
                <a:spcBef>
                  <a:spcPts val="0"/>
                </a:spcBef>
                <a:spcAft>
                  <a:spcPts val="0"/>
                </a:spcAft>
                <a:buNone/>
              </a:pPr>
              <a:r>
                <a:t/>
              </a:r>
              <a:endParaRPr sz="3000"/>
            </a:p>
          </p:txBody>
        </p:sp>
        <p:sp>
          <p:nvSpPr>
            <p:cNvPr id="120" name="Google Shape;120;p15"/>
            <p:cNvSpPr txBox="1"/>
            <p:nvPr/>
          </p:nvSpPr>
          <p:spPr>
            <a:xfrm>
              <a:off x="0" y="0"/>
              <a:ext cx="980967" cy="684673"/>
            </a:xfrm>
            <a:prstGeom prst="rect">
              <a:avLst/>
            </a:prstGeom>
            <a:noFill/>
            <a:ln>
              <a:noFill/>
            </a:ln>
          </p:spPr>
          <p:txBody>
            <a:bodyPr anchorCtr="0" anchor="ctr" bIns="40800" lIns="40800" spcFirstLastPara="1" rIns="40800" wrap="square" tIns="40800">
              <a:noAutofit/>
            </a:bodyPr>
            <a:lstStyle/>
            <a:p>
              <a:pPr indent="0" lvl="0" marL="0" marR="0" rtl="0" algn="ctr">
                <a:lnSpc>
                  <a:spcPct val="120006"/>
                </a:lnSpc>
                <a:spcBef>
                  <a:spcPts val="0"/>
                </a:spcBef>
                <a:spcAft>
                  <a:spcPts val="0"/>
                </a:spcAft>
                <a:buNone/>
              </a:pPr>
              <a:r>
                <a:rPr lang="en-US" sz="3000"/>
                <a:t>Tokenization</a:t>
              </a:r>
              <a:r>
                <a:rPr lang="en-US" sz="3000"/>
                <a:t> </a:t>
              </a:r>
              <a:endParaRPr sz="3000"/>
            </a:p>
          </p:txBody>
        </p:sp>
      </p:grpSp>
      <p:cxnSp>
        <p:nvCxnSpPr>
          <p:cNvPr id="121" name="Google Shape;121;p15"/>
          <p:cNvCxnSpPr/>
          <p:nvPr/>
        </p:nvCxnSpPr>
        <p:spPr>
          <a:xfrm>
            <a:off x="1818190" y="2439988"/>
            <a:ext cx="14651619" cy="0"/>
          </a:xfrm>
          <a:prstGeom prst="straightConnector1">
            <a:avLst/>
          </a:prstGeom>
          <a:noFill/>
          <a:ln cap="flat" cmpd="sng" w="9525">
            <a:solidFill>
              <a:srgbClr val="0F1A38"/>
            </a:solidFill>
            <a:prstDash val="solid"/>
            <a:round/>
            <a:headEnd len="sm" w="sm" type="none"/>
            <a:tailEnd len="sm" w="sm" type="none"/>
          </a:ln>
        </p:spPr>
      </p:cxnSp>
      <p:grpSp>
        <p:nvGrpSpPr>
          <p:cNvPr id="122" name="Google Shape;122;p15"/>
          <p:cNvGrpSpPr/>
          <p:nvPr/>
        </p:nvGrpSpPr>
        <p:grpSpPr>
          <a:xfrm>
            <a:off x="2618475" y="4026313"/>
            <a:ext cx="699902" cy="965444"/>
            <a:chOff x="0" y="0"/>
            <a:chExt cx="812800" cy="812800"/>
          </a:xfrm>
        </p:grpSpPr>
        <p:sp>
          <p:nvSpPr>
            <p:cNvPr id="123" name="Google Shape;123;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0F1A38"/>
            </a:solidFill>
            <a:ln>
              <a:noFill/>
            </a:ln>
          </p:spPr>
          <p:txBody>
            <a:bodyPr anchorCtr="0" anchor="ctr" bIns="75550" lIns="75550" spcFirstLastPara="1" rIns="75550" wrap="square" tIns="75550">
              <a:noAutofit/>
            </a:bodyPr>
            <a:lstStyle/>
            <a:p>
              <a:pPr indent="0" lvl="0" marL="0" rtl="0" algn="l">
                <a:spcBef>
                  <a:spcPts val="0"/>
                </a:spcBef>
                <a:spcAft>
                  <a:spcPts val="0"/>
                </a:spcAft>
                <a:buNone/>
              </a:pPr>
              <a:r>
                <a:t/>
              </a:r>
              <a:endParaRPr/>
            </a:p>
          </p:txBody>
        </p:sp>
        <p:sp>
          <p:nvSpPr>
            <p:cNvPr id="124" name="Google Shape;124;p15"/>
            <p:cNvSpPr txBox="1"/>
            <p:nvPr/>
          </p:nvSpPr>
          <p:spPr>
            <a:xfrm>
              <a:off x="76200" y="76200"/>
              <a:ext cx="660400" cy="660400"/>
            </a:xfrm>
            <a:prstGeom prst="rect">
              <a:avLst/>
            </a:prstGeom>
            <a:noFill/>
            <a:ln>
              <a:noFill/>
            </a:ln>
          </p:spPr>
          <p:txBody>
            <a:bodyPr anchorCtr="0" anchor="ctr" bIns="41975" lIns="41975" spcFirstLastPara="1" rIns="41975" wrap="square" tIns="41975">
              <a:noAutofit/>
            </a:bodyPr>
            <a:lstStyle/>
            <a:p>
              <a:pPr indent="0" lvl="0" marL="0" marR="0" rtl="0" algn="ctr">
                <a:lnSpc>
                  <a:spcPct val="120006"/>
                </a:lnSpc>
                <a:spcBef>
                  <a:spcPts val="0"/>
                </a:spcBef>
                <a:spcAft>
                  <a:spcPts val="0"/>
                </a:spcAft>
                <a:buNone/>
              </a:pPr>
              <a:r>
                <a:rPr b="0" i="0" lang="en-US" sz="2396" u="none" cap="none" strike="noStrike">
                  <a:solidFill>
                    <a:srgbClr val="FFFFFF"/>
                  </a:solidFill>
                  <a:latin typeface="Inter Light"/>
                  <a:ea typeface="Inter Light"/>
                  <a:cs typeface="Inter Light"/>
                  <a:sym typeface="Inter Light"/>
                </a:rPr>
                <a:t>01.</a:t>
              </a:r>
              <a:endParaRPr sz="1157"/>
            </a:p>
          </p:txBody>
        </p:sp>
      </p:grpSp>
      <p:sp>
        <p:nvSpPr>
          <p:cNvPr id="125" name="Google Shape;125;p15"/>
          <p:cNvSpPr txBox="1"/>
          <p:nvPr/>
        </p:nvSpPr>
        <p:spPr>
          <a:xfrm>
            <a:off x="1818202" y="1104900"/>
            <a:ext cx="14651700" cy="12315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lang="en-US" sz="8000">
                <a:solidFill>
                  <a:srgbClr val="0F1A38"/>
                </a:solidFill>
                <a:latin typeface="Inter Light"/>
                <a:ea typeface="Inter Light"/>
                <a:cs typeface="Inter Light"/>
                <a:sym typeface="Inter Light"/>
              </a:rPr>
              <a:t>AuthetiChain as a Solution</a:t>
            </a:r>
            <a:endParaRPr/>
          </a:p>
        </p:txBody>
      </p:sp>
      <p:grpSp>
        <p:nvGrpSpPr>
          <p:cNvPr id="126" name="Google Shape;126;p15"/>
          <p:cNvGrpSpPr/>
          <p:nvPr/>
        </p:nvGrpSpPr>
        <p:grpSpPr>
          <a:xfrm>
            <a:off x="6859971" y="3957225"/>
            <a:ext cx="699902" cy="965444"/>
            <a:chOff x="0" y="0"/>
            <a:chExt cx="812800" cy="812800"/>
          </a:xfrm>
        </p:grpSpPr>
        <p:sp>
          <p:nvSpPr>
            <p:cNvPr id="127" name="Google Shape;127;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0F1A38"/>
            </a:solidFill>
            <a:ln>
              <a:noFill/>
            </a:ln>
          </p:spPr>
          <p:txBody>
            <a:bodyPr anchorCtr="0" anchor="ctr" bIns="75550" lIns="75550" spcFirstLastPara="1" rIns="75550" wrap="square" tIns="75550">
              <a:noAutofit/>
            </a:bodyPr>
            <a:lstStyle/>
            <a:p>
              <a:pPr indent="0" lvl="0" marL="0" rtl="0" algn="l">
                <a:spcBef>
                  <a:spcPts val="0"/>
                </a:spcBef>
                <a:spcAft>
                  <a:spcPts val="0"/>
                </a:spcAft>
                <a:buNone/>
              </a:pPr>
              <a:r>
                <a:t/>
              </a:r>
              <a:endParaRPr/>
            </a:p>
          </p:txBody>
        </p:sp>
        <p:sp>
          <p:nvSpPr>
            <p:cNvPr id="128" name="Google Shape;128;p15"/>
            <p:cNvSpPr txBox="1"/>
            <p:nvPr/>
          </p:nvSpPr>
          <p:spPr>
            <a:xfrm>
              <a:off x="76200" y="76200"/>
              <a:ext cx="660400" cy="660400"/>
            </a:xfrm>
            <a:prstGeom prst="rect">
              <a:avLst/>
            </a:prstGeom>
            <a:noFill/>
            <a:ln>
              <a:noFill/>
            </a:ln>
          </p:spPr>
          <p:txBody>
            <a:bodyPr anchorCtr="0" anchor="ctr" bIns="41975" lIns="41975" spcFirstLastPara="1" rIns="41975" wrap="square" tIns="41975">
              <a:noAutofit/>
            </a:bodyPr>
            <a:lstStyle/>
            <a:p>
              <a:pPr indent="0" lvl="0" marL="0" marR="0" rtl="0" algn="ctr">
                <a:lnSpc>
                  <a:spcPct val="120006"/>
                </a:lnSpc>
                <a:spcBef>
                  <a:spcPts val="0"/>
                </a:spcBef>
                <a:spcAft>
                  <a:spcPts val="0"/>
                </a:spcAft>
                <a:buNone/>
              </a:pPr>
              <a:r>
                <a:rPr b="0" i="0" lang="en-US" sz="2396" u="none" cap="none" strike="noStrike">
                  <a:solidFill>
                    <a:srgbClr val="FFFFFF"/>
                  </a:solidFill>
                  <a:latin typeface="Inter Light"/>
                  <a:ea typeface="Inter Light"/>
                  <a:cs typeface="Inter Light"/>
                  <a:sym typeface="Inter Light"/>
                </a:rPr>
                <a:t>02.</a:t>
              </a:r>
              <a:endParaRPr sz="1157"/>
            </a:p>
          </p:txBody>
        </p:sp>
      </p:grpSp>
      <p:grpSp>
        <p:nvGrpSpPr>
          <p:cNvPr id="129" name="Google Shape;129;p15"/>
          <p:cNvGrpSpPr/>
          <p:nvPr/>
        </p:nvGrpSpPr>
        <p:grpSpPr>
          <a:xfrm>
            <a:off x="11101644" y="3957225"/>
            <a:ext cx="699902" cy="965444"/>
            <a:chOff x="0" y="0"/>
            <a:chExt cx="812800" cy="812800"/>
          </a:xfrm>
        </p:grpSpPr>
        <p:sp>
          <p:nvSpPr>
            <p:cNvPr id="130" name="Google Shape;130;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0F1A38"/>
            </a:solidFill>
            <a:ln>
              <a:noFill/>
            </a:ln>
          </p:spPr>
          <p:txBody>
            <a:bodyPr anchorCtr="0" anchor="ctr" bIns="75550" lIns="75550" spcFirstLastPara="1" rIns="75550" wrap="square" tIns="75550">
              <a:noAutofit/>
            </a:bodyPr>
            <a:lstStyle/>
            <a:p>
              <a:pPr indent="0" lvl="0" marL="0" rtl="0" algn="l">
                <a:spcBef>
                  <a:spcPts val="0"/>
                </a:spcBef>
                <a:spcAft>
                  <a:spcPts val="0"/>
                </a:spcAft>
                <a:buNone/>
              </a:pPr>
              <a:r>
                <a:t/>
              </a:r>
              <a:endParaRPr/>
            </a:p>
          </p:txBody>
        </p:sp>
        <p:sp>
          <p:nvSpPr>
            <p:cNvPr id="131" name="Google Shape;131;p15"/>
            <p:cNvSpPr txBox="1"/>
            <p:nvPr/>
          </p:nvSpPr>
          <p:spPr>
            <a:xfrm>
              <a:off x="76200" y="76200"/>
              <a:ext cx="660400" cy="660400"/>
            </a:xfrm>
            <a:prstGeom prst="rect">
              <a:avLst/>
            </a:prstGeom>
            <a:noFill/>
            <a:ln>
              <a:noFill/>
            </a:ln>
          </p:spPr>
          <p:txBody>
            <a:bodyPr anchorCtr="0" anchor="ctr" bIns="41975" lIns="41975" spcFirstLastPara="1" rIns="41975" wrap="square" tIns="41975">
              <a:noAutofit/>
            </a:bodyPr>
            <a:lstStyle/>
            <a:p>
              <a:pPr indent="0" lvl="0" marL="0" marR="0" rtl="0" algn="ctr">
                <a:lnSpc>
                  <a:spcPct val="120006"/>
                </a:lnSpc>
                <a:spcBef>
                  <a:spcPts val="0"/>
                </a:spcBef>
                <a:spcAft>
                  <a:spcPts val="0"/>
                </a:spcAft>
                <a:buNone/>
              </a:pPr>
              <a:r>
                <a:rPr b="0" i="0" lang="en-US" sz="2396" u="none" cap="none" strike="noStrike">
                  <a:solidFill>
                    <a:srgbClr val="FFFFFF"/>
                  </a:solidFill>
                  <a:latin typeface="Inter Light"/>
                  <a:ea typeface="Inter Light"/>
                  <a:cs typeface="Inter Light"/>
                  <a:sym typeface="Inter Light"/>
                </a:rPr>
                <a:t>03.</a:t>
              </a:r>
              <a:endParaRPr sz="1157"/>
            </a:p>
          </p:txBody>
        </p:sp>
      </p:grpSp>
      <p:grpSp>
        <p:nvGrpSpPr>
          <p:cNvPr id="132" name="Google Shape;132;p15"/>
          <p:cNvGrpSpPr/>
          <p:nvPr/>
        </p:nvGrpSpPr>
        <p:grpSpPr>
          <a:xfrm>
            <a:off x="13567344" y="4455287"/>
            <a:ext cx="3523556" cy="3392281"/>
            <a:chOff x="0" y="0"/>
            <a:chExt cx="981000" cy="684673"/>
          </a:xfrm>
        </p:grpSpPr>
        <p:sp>
          <p:nvSpPr>
            <p:cNvPr id="133" name="Google Shape;133;p15"/>
            <p:cNvSpPr/>
            <p:nvPr/>
          </p:nvSpPr>
          <p:spPr>
            <a:xfrm>
              <a:off x="0" y="0"/>
              <a:ext cx="980967" cy="684673"/>
            </a:xfrm>
            <a:custGeom>
              <a:rect b="b" l="l" r="r" t="t"/>
              <a:pathLst>
                <a:path extrusionOk="0" h="684673" w="980967">
                  <a:moveTo>
                    <a:pt x="105228" y="0"/>
                  </a:moveTo>
                  <a:lnTo>
                    <a:pt x="875738" y="0"/>
                  </a:lnTo>
                  <a:cubicBezTo>
                    <a:pt x="903647" y="0"/>
                    <a:pt x="930412" y="11087"/>
                    <a:pt x="950146" y="30821"/>
                  </a:cubicBezTo>
                  <a:cubicBezTo>
                    <a:pt x="969880" y="50555"/>
                    <a:pt x="980967" y="77320"/>
                    <a:pt x="980967" y="105228"/>
                  </a:cubicBezTo>
                  <a:lnTo>
                    <a:pt x="980967" y="579444"/>
                  </a:lnTo>
                  <a:cubicBezTo>
                    <a:pt x="980967" y="607353"/>
                    <a:pt x="969880" y="634118"/>
                    <a:pt x="950146" y="653852"/>
                  </a:cubicBezTo>
                  <a:cubicBezTo>
                    <a:pt x="930412" y="673586"/>
                    <a:pt x="903647" y="684673"/>
                    <a:pt x="875738" y="684673"/>
                  </a:cubicBezTo>
                  <a:lnTo>
                    <a:pt x="105228" y="684673"/>
                  </a:lnTo>
                  <a:cubicBezTo>
                    <a:pt x="77320" y="684673"/>
                    <a:pt x="50555" y="673586"/>
                    <a:pt x="30821" y="653852"/>
                  </a:cubicBezTo>
                  <a:cubicBezTo>
                    <a:pt x="11087" y="634118"/>
                    <a:pt x="0" y="607353"/>
                    <a:pt x="0" y="579444"/>
                  </a:cubicBezTo>
                  <a:lnTo>
                    <a:pt x="0" y="105228"/>
                  </a:lnTo>
                  <a:cubicBezTo>
                    <a:pt x="0" y="77320"/>
                    <a:pt x="11087" y="50555"/>
                    <a:pt x="30821" y="30821"/>
                  </a:cubicBezTo>
                  <a:cubicBezTo>
                    <a:pt x="50555" y="11087"/>
                    <a:pt x="77320" y="0"/>
                    <a:pt x="105228" y="0"/>
                  </a:cubicBezTo>
                  <a:close/>
                </a:path>
              </a:pathLst>
            </a:custGeom>
            <a:solidFill>
              <a:srgbClr val="FFFFFF"/>
            </a:solidFill>
            <a:ln cap="rnd" cmpd="sng" w="153025">
              <a:solidFill>
                <a:srgbClr val="3686FD"/>
              </a:solidFill>
              <a:prstDash val="solid"/>
              <a:round/>
              <a:headEnd len="sm" w="sm" type="none"/>
              <a:tailEnd len="sm" w="sm" type="none"/>
            </a:ln>
          </p:spPr>
          <p:txBody>
            <a:bodyPr anchorCtr="0" anchor="ctr" bIns="73450" lIns="73450" spcFirstLastPara="1" rIns="73450" wrap="square" tIns="73450">
              <a:noAutofit/>
            </a:bodyPr>
            <a:lstStyle/>
            <a:p>
              <a:pPr indent="0" lvl="0" marL="0" rtl="0" algn="l">
                <a:spcBef>
                  <a:spcPts val="0"/>
                </a:spcBef>
                <a:spcAft>
                  <a:spcPts val="0"/>
                </a:spcAft>
                <a:buNone/>
              </a:pPr>
              <a:r>
                <a:t/>
              </a:r>
              <a:endParaRPr sz="3000"/>
            </a:p>
          </p:txBody>
        </p:sp>
        <p:sp>
          <p:nvSpPr>
            <p:cNvPr id="134" name="Google Shape;134;p15"/>
            <p:cNvSpPr txBox="1"/>
            <p:nvPr/>
          </p:nvSpPr>
          <p:spPr>
            <a:xfrm>
              <a:off x="0" y="0"/>
              <a:ext cx="981000" cy="684600"/>
            </a:xfrm>
            <a:prstGeom prst="rect">
              <a:avLst/>
            </a:prstGeom>
            <a:noFill/>
            <a:ln>
              <a:noFill/>
            </a:ln>
          </p:spPr>
          <p:txBody>
            <a:bodyPr anchorCtr="0" anchor="ctr" bIns="40800" lIns="40800" spcFirstLastPara="1" rIns="40800" wrap="square" tIns="40800">
              <a:noAutofit/>
            </a:bodyPr>
            <a:lstStyle/>
            <a:p>
              <a:pPr indent="0" lvl="0" marL="0" marR="0" rtl="0" algn="ctr">
                <a:lnSpc>
                  <a:spcPct val="120006"/>
                </a:lnSpc>
                <a:spcBef>
                  <a:spcPts val="0"/>
                </a:spcBef>
                <a:spcAft>
                  <a:spcPts val="0"/>
                </a:spcAft>
                <a:buNone/>
              </a:pPr>
              <a:r>
                <a:rPr lang="en-US" sz="3000"/>
                <a:t>Tamper-Proof Records</a:t>
              </a:r>
              <a:endParaRPr sz="3000"/>
            </a:p>
          </p:txBody>
        </p:sp>
      </p:grpSp>
      <p:grpSp>
        <p:nvGrpSpPr>
          <p:cNvPr id="135" name="Google Shape;135;p15"/>
          <p:cNvGrpSpPr/>
          <p:nvPr/>
        </p:nvGrpSpPr>
        <p:grpSpPr>
          <a:xfrm>
            <a:off x="15343261" y="3957225"/>
            <a:ext cx="699902" cy="965444"/>
            <a:chOff x="0" y="0"/>
            <a:chExt cx="812800" cy="812800"/>
          </a:xfrm>
        </p:grpSpPr>
        <p:sp>
          <p:nvSpPr>
            <p:cNvPr id="136" name="Google Shape;136;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0F1A38"/>
            </a:solidFill>
            <a:ln>
              <a:noFill/>
            </a:ln>
          </p:spPr>
          <p:txBody>
            <a:bodyPr anchorCtr="0" anchor="ctr" bIns="75550" lIns="75550" spcFirstLastPara="1" rIns="75550" wrap="square" tIns="75550">
              <a:noAutofit/>
            </a:bodyPr>
            <a:lstStyle/>
            <a:p>
              <a:pPr indent="0" lvl="0" marL="0" rtl="0" algn="l">
                <a:spcBef>
                  <a:spcPts val="0"/>
                </a:spcBef>
                <a:spcAft>
                  <a:spcPts val="0"/>
                </a:spcAft>
                <a:buNone/>
              </a:pPr>
              <a:r>
                <a:t/>
              </a:r>
              <a:endParaRPr/>
            </a:p>
          </p:txBody>
        </p:sp>
        <p:sp>
          <p:nvSpPr>
            <p:cNvPr id="137" name="Google Shape;137;p15"/>
            <p:cNvSpPr txBox="1"/>
            <p:nvPr/>
          </p:nvSpPr>
          <p:spPr>
            <a:xfrm>
              <a:off x="76200" y="76200"/>
              <a:ext cx="660300" cy="660300"/>
            </a:xfrm>
            <a:prstGeom prst="rect">
              <a:avLst/>
            </a:prstGeom>
            <a:noFill/>
            <a:ln>
              <a:noFill/>
            </a:ln>
          </p:spPr>
          <p:txBody>
            <a:bodyPr anchorCtr="0" anchor="ctr" bIns="41975" lIns="41975" spcFirstLastPara="1" rIns="41975" wrap="square" tIns="41975">
              <a:noAutofit/>
            </a:bodyPr>
            <a:lstStyle/>
            <a:p>
              <a:pPr indent="0" lvl="0" marL="0" marR="0" rtl="0" algn="ctr">
                <a:lnSpc>
                  <a:spcPct val="120006"/>
                </a:lnSpc>
                <a:spcBef>
                  <a:spcPts val="0"/>
                </a:spcBef>
                <a:spcAft>
                  <a:spcPts val="0"/>
                </a:spcAft>
                <a:buNone/>
              </a:pPr>
              <a:r>
                <a:rPr b="0" i="0" lang="en-US" sz="2396" u="none" cap="none" strike="noStrike">
                  <a:solidFill>
                    <a:srgbClr val="FFFFFF"/>
                  </a:solidFill>
                  <a:latin typeface="Inter Light"/>
                  <a:ea typeface="Inter Light"/>
                  <a:cs typeface="Inter Light"/>
                  <a:sym typeface="Inter Light"/>
                </a:rPr>
                <a:t>0</a:t>
              </a:r>
              <a:r>
                <a:rPr lang="en-US" sz="2396">
                  <a:solidFill>
                    <a:srgbClr val="FFFFFF"/>
                  </a:solidFill>
                  <a:latin typeface="Inter Light"/>
                  <a:ea typeface="Inter Light"/>
                  <a:cs typeface="Inter Light"/>
                  <a:sym typeface="Inter Light"/>
                </a:rPr>
                <a:t>4</a:t>
              </a:r>
              <a:r>
                <a:rPr b="0" i="0" lang="en-US" sz="2396" u="none" cap="none" strike="noStrike">
                  <a:solidFill>
                    <a:srgbClr val="FFFFFF"/>
                  </a:solidFill>
                  <a:latin typeface="Inter Light"/>
                  <a:ea typeface="Inter Light"/>
                  <a:cs typeface="Inter Light"/>
                  <a:sym typeface="Inter Light"/>
                </a:rPr>
                <a:t>.</a:t>
              </a:r>
              <a:endParaRPr sz="1157"/>
            </a:p>
          </p:txBody>
        </p:sp>
      </p:gr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cxnSp>
        <p:nvCxnSpPr>
          <p:cNvPr id="142" name="Google Shape;142;p16"/>
          <p:cNvCxnSpPr/>
          <p:nvPr/>
        </p:nvCxnSpPr>
        <p:spPr>
          <a:xfrm>
            <a:off x="1840449" y="4027170"/>
            <a:ext cx="16487700" cy="0"/>
          </a:xfrm>
          <a:prstGeom prst="straightConnector1">
            <a:avLst/>
          </a:prstGeom>
          <a:noFill/>
          <a:ln cap="flat" cmpd="sng" w="190500">
            <a:solidFill>
              <a:srgbClr val="51EDAD"/>
            </a:solidFill>
            <a:prstDash val="solid"/>
            <a:round/>
            <a:headEnd len="sm" w="sm" type="none"/>
            <a:tailEnd len="sm" w="sm" type="none"/>
          </a:ln>
        </p:spPr>
      </p:cxnSp>
      <p:grpSp>
        <p:nvGrpSpPr>
          <p:cNvPr id="143" name="Google Shape;143;p16"/>
          <p:cNvGrpSpPr/>
          <p:nvPr/>
        </p:nvGrpSpPr>
        <p:grpSpPr>
          <a:xfrm>
            <a:off x="1520749" y="3694607"/>
            <a:ext cx="647720" cy="647720"/>
            <a:chOff x="0" y="0"/>
            <a:chExt cx="812800" cy="812800"/>
          </a:xfrm>
        </p:grpSpPr>
        <p:sp>
          <p:nvSpPr>
            <p:cNvPr id="144" name="Google Shape;144;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a:gsLst>
                <a:gs pos="0">
                  <a:srgbClr val="3686FD"/>
                </a:gs>
                <a:gs pos="100000">
                  <a:srgbClr val="51EDAD"/>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6"/>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6" name="Google Shape;146;p16"/>
          <p:cNvSpPr txBox="1"/>
          <p:nvPr/>
        </p:nvSpPr>
        <p:spPr>
          <a:xfrm>
            <a:off x="1252575" y="4661812"/>
            <a:ext cx="915900" cy="6156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4000" u="none" cap="none" strike="noStrike">
                <a:solidFill>
                  <a:srgbClr val="0F1A38"/>
                </a:solidFill>
                <a:latin typeface="Inter Light"/>
                <a:ea typeface="Inter Light"/>
                <a:cs typeface="Inter Light"/>
                <a:sym typeface="Inter Light"/>
              </a:rPr>
              <a:t>01.</a:t>
            </a:r>
            <a:endParaRPr sz="4000"/>
          </a:p>
        </p:txBody>
      </p:sp>
      <p:sp>
        <p:nvSpPr>
          <p:cNvPr id="147" name="Google Shape;147;p16"/>
          <p:cNvSpPr txBox="1"/>
          <p:nvPr/>
        </p:nvSpPr>
        <p:spPr>
          <a:xfrm>
            <a:off x="4701176" y="4852826"/>
            <a:ext cx="915900" cy="6156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4000" u="none" cap="none" strike="noStrike">
                <a:solidFill>
                  <a:srgbClr val="0F1A38"/>
                </a:solidFill>
                <a:latin typeface="Inter Light"/>
                <a:ea typeface="Inter Light"/>
                <a:cs typeface="Inter Light"/>
                <a:sym typeface="Inter Light"/>
              </a:rPr>
              <a:t>02.</a:t>
            </a:r>
            <a:endParaRPr sz="4000"/>
          </a:p>
        </p:txBody>
      </p:sp>
      <p:sp>
        <p:nvSpPr>
          <p:cNvPr id="148" name="Google Shape;148;p16"/>
          <p:cNvSpPr txBox="1"/>
          <p:nvPr/>
        </p:nvSpPr>
        <p:spPr>
          <a:xfrm>
            <a:off x="15477670" y="4859261"/>
            <a:ext cx="915900" cy="6156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4000">
                <a:solidFill>
                  <a:srgbClr val="0F1A38"/>
                </a:solidFill>
                <a:latin typeface="Inter Light"/>
                <a:ea typeface="Inter Light"/>
                <a:cs typeface="Inter Light"/>
                <a:sym typeface="Inter Light"/>
              </a:rPr>
              <a:t>05.</a:t>
            </a:r>
            <a:endParaRPr sz="4000"/>
          </a:p>
        </p:txBody>
      </p:sp>
      <p:grpSp>
        <p:nvGrpSpPr>
          <p:cNvPr id="149" name="Google Shape;149;p16"/>
          <p:cNvGrpSpPr/>
          <p:nvPr/>
        </p:nvGrpSpPr>
        <p:grpSpPr>
          <a:xfrm>
            <a:off x="4835279" y="3698545"/>
            <a:ext cx="647720" cy="647720"/>
            <a:chOff x="0" y="0"/>
            <a:chExt cx="812800" cy="812800"/>
          </a:xfrm>
        </p:grpSpPr>
        <p:sp>
          <p:nvSpPr>
            <p:cNvPr id="150" name="Google Shape;150;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a:gsLst>
                <a:gs pos="0">
                  <a:srgbClr val="3686FD"/>
                </a:gs>
                <a:gs pos="100000">
                  <a:srgbClr val="51EDAD"/>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6"/>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2" name="Google Shape;152;p16"/>
          <p:cNvGrpSpPr/>
          <p:nvPr/>
        </p:nvGrpSpPr>
        <p:grpSpPr>
          <a:xfrm>
            <a:off x="8076643" y="3725607"/>
            <a:ext cx="647720" cy="647720"/>
            <a:chOff x="0" y="0"/>
            <a:chExt cx="812800" cy="812800"/>
          </a:xfrm>
        </p:grpSpPr>
        <p:sp>
          <p:nvSpPr>
            <p:cNvPr id="153" name="Google Shape;153;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a:gsLst>
                <a:gs pos="0">
                  <a:srgbClr val="3686FD"/>
                </a:gs>
                <a:gs pos="100000">
                  <a:srgbClr val="51EDAD"/>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6"/>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55" name="Google Shape;155;p16"/>
          <p:cNvCxnSpPr/>
          <p:nvPr/>
        </p:nvCxnSpPr>
        <p:spPr>
          <a:xfrm>
            <a:off x="1818190" y="2439988"/>
            <a:ext cx="14651619" cy="0"/>
          </a:xfrm>
          <a:prstGeom prst="straightConnector1">
            <a:avLst/>
          </a:prstGeom>
          <a:noFill/>
          <a:ln cap="flat" cmpd="sng" w="9525">
            <a:solidFill>
              <a:srgbClr val="0F1A38"/>
            </a:solidFill>
            <a:prstDash val="solid"/>
            <a:round/>
            <a:headEnd len="sm" w="sm" type="none"/>
            <a:tailEnd len="sm" w="sm" type="none"/>
          </a:ln>
        </p:spPr>
      </p:cxnSp>
      <p:sp>
        <p:nvSpPr>
          <p:cNvPr id="156" name="Google Shape;156;p16"/>
          <p:cNvSpPr txBox="1"/>
          <p:nvPr/>
        </p:nvSpPr>
        <p:spPr>
          <a:xfrm>
            <a:off x="1818190" y="1104900"/>
            <a:ext cx="12151800" cy="12315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lang="en-US" sz="8000">
                <a:solidFill>
                  <a:srgbClr val="0F1A38"/>
                </a:solidFill>
                <a:latin typeface="Inter Light"/>
                <a:ea typeface="Inter Light"/>
                <a:cs typeface="Inter Light"/>
                <a:sym typeface="Inter Light"/>
              </a:rPr>
              <a:t>Key Steps</a:t>
            </a:r>
            <a:endParaRPr/>
          </a:p>
        </p:txBody>
      </p:sp>
      <p:grpSp>
        <p:nvGrpSpPr>
          <p:cNvPr id="157" name="Google Shape;157;p16"/>
          <p:cNvGrpSpPr/>
          <p:nvPr/>
        </p:nvGrpSpPr>
        <p:grpSpPr>
          <a:xfrm>
            <a:off x="11844193" y="3709870"/>
            <a:ext cx="647720" cy="647720"/>
            <a:chOff x="0" y="0"/>
            <a:chExt cx="812800" cy="812800"/>
          </a:xfrm>
        </p:grpSpPr>
        <p:sp>
          <p:nvSpPr>
            <p:cNvPr id="158" name="Google Shape;158;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a:gsLst>
                <a:gs pos="0">
                  <a:srgbClr val="3686FD"/>
                </a:gs>
                <a:gs pos="100000">
                  <a:srgbClr val="51EDAD"/>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6"/>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0" name="Google Shape;160;p16"/>
          <p:cNvGrpSpPr/>
          <p:nvPr/>
        </p:nvGrpSpPr>
        <p:grpSpPr>
          <a:xfrm>
            <a:off x="15611743" y="3694595"/>
            <a:ext cx="647720" cy="647720"/>
            <a:chOff x="0" y="0"/>
            <a:chExt cx="812800" cy="812800"/>
          </a:xfrm>
        </p:grpSpPr>
        <p:sp>
          <p:nvSpPr>
            <p:cNvPr id="161" name="Google Shape;161;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a:gsLst>
                <a:gs pos="0">
                  <a:srgbClr val="3686FD"/>
                </a:gs>
                <a:gs pos="100000">
                  <a:srgbClr val="51EDAD"/>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6"/>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3" name="Google Shape;163;p16"/>
          <p:cNvSpPr txBox="1"/>
          <p:nvPr/>
        </p:nvSpPr>
        <p:spPr>
          <a:xfrm>
            <a:off x="7976082" y="4859248"/>
            <a:ext cx="915900" cy="6156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4000" u="none" cap="none" strike="noStrike">
                <a:solidFill>
                  <a:srgbClr val="0F1A38"/>
                </a:solidFill>
                <a:latin typeface="Inter Light"/>
                <a:ea typeface="Inter Light"/>
                <a:cs typeface="Inter Light"/>
                <a:sym typeface="Inter Light"/>
              </a:rPr>
              <a:t>03.</a:t>
            </a:r>
            <a:endParaRPr sz="4000"/>
          </a:p>
        </p:txBody>
      </p:sp>
      <p:sp>
        <p:nvSpPr>
          <p:cNvPr id="164" name="Google Shape;164;p16"/>
          <p:cNvSpPr txBox="1"/>
          <p:nvPr/>
        </p:nvSpPr>
        <p:spPr>
          <a:xfrm>
            <a:off x="11726870" y="4835698"/>
            <a:ext cx="915900" cy="6156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4000">
                <a:solidFill>
                  <a:srgbClr val="0F1A38"/>
                </a:solidFill>
                <a:latin typeface="Inter Light"/>
                <a:ea typeface="Inter Light"/>
                <a:cs typeface="Inter Light"/>
                <a:sym typeface="Inter Light"/>
              </a:rPr>
              <a:t>04.</a:t>
            </a:r>
            <a:endParaRPr sz="4000"/>
          </a:p>
        </p:txBody>
      </p:sp>
      <p:sp>
        <p:nvSpPr>
          <p:cNvPr id="165" name="Google Shape;165;p16"/>
          <p:cNvSpPr txBox="1"/>
          <p:nvPr/>
        </p:nvSpPr>
        <p:spPr>
          <a:xfrm>
            <a:off x="437763" y="5477913"/>
            <a:ext cx="2813700" cy="345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500">
                <a:solidFill>
                  <a:schemeClr val="dk1"/>
                </a:solidFill>
                <a:latin typeface="Inter"/>
                <a:ea typeface="Inter"/>
                <a:cs typeface="Inter"/>
                <a:sym typeface="Inter"/>
              </a:rPr>
              <a:t>“Timestamping" engine: </a:t>
            </a:r>
            <a:endParaRPr sz="2500">
              <a:solidFill>
                <a:schemeClr val="dk1"/>
              </a:solidFill>
              <a:latin typeface="Inter"/>
              <a:ea typeface="Inter"/>
              <a:cs typeface="Inter"/>
              <a:sym typeface="Inter"/>
            </a:endParaRPr>
          </a:p>
          <a:p>
            <a:pPr indent="0" lvl="0" marL="0" rtl="0" algn="l">
              <a:spcBef>
                <a:spcPts val="0"/>
              </a:spcBef>
              <a:spcAft>
                <a:spcPts val="0"/>
              </a:spcAft>
              <a:buNone/>
            </a:pPr>
            <a:r>
              <a:rPr lang="en-US" sz="2500">
                <a:solidFill>
                  <a:schemeClr val="dk1"/>
                </a:solidFill>
                <a:latin typeface="Inter"/>
                <a:ea typeface="Inter"/>
                <a:cs typeface="Inter"/>
                <a:sym typeface="Inter"/>
              </a:rPr>
              <a:t>-Artists upload work, generate a unique SHA-256 hash, and anchor it to the blockchain to prove origin.</a:t>
            </a:r>
            <a:endParaRPr sz="2500">
              <a:solidFill>
                <a:schemeClr val="dk1"/>
              </a:solidFill>
              <a:latin typeface="Inter"/>
              <a:ea typeface="Inter"/>
              <a:cs typeface="Inter"/>
              <a:sym typeface="Inter"/>
            </a:endParaRPr>
          </a:p>
        </p:txBody>
      </p:sp>
      <p:sp>
        <p:nvSpPr>
          <p:cNvPr id="166" name="Google Shape;166;p16"/>
          <p:cNvSpPr txBox="1"/>
          <p:nvPr/>
        </p:nvSpPr>
        <p:spPr>
          <a:xfrm>
            <a:off x="4034313" y="5604825"/>
            <a:ext cx="2813700" cy="319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500">
                <a:solidFill>
                  <a:schemeClr val="dk1"/>
                </a:solidFill>
                <a:latin typeface="Inter"/>
                <a:ea typeface="Inter"/>
                <a:cs typeface="Inter"/>
                <a:sym typeface="Inter"/>
              </a:rPr>
              <a:t>Automate sales using Smart Licenses that instantly transfer rights and royalties when a brand buys a design.</a:t>
            </a:r>
            <a:endParaRPr sz="2500">
              <a:solidFill>
                <a:schemeClr val="dk1"/>
              </a:solidFill>
              <a:latin typeface="Inter"/>
              <a:ea typeface="Inter"/>
              <a:cs typeface="Inter"/>
              <a:sym typeface="Inter"/>
            </a:endParaRPr>
          </a:p>
        </p:txBody>
      </p:sp>
      <p:sp>
        <p:nvSpPr>
          <p:cNvPr id="167" name="Google Shape;167;p16"/>
          <p:cNvSpPr txBox="1"/>
          <p:nvPr/>
        </p:nvSpPr>
        <p:spPr>
          <a:xfrm>
            <a:off x="7333950" y="5762525"/>
            <a:ext cx="3620100" cy="285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500">
                <a:solidFill>
                  <a:schemeClr val="dk1"/>
                </a:solidFill>
                <a:latin typeface="Inter"/>
                <a:ea typeface="Inter"/>
                <a:cs typeface="Inter"/>
                <a:sym typeface="Inter"/>
              </a:rPr>
              <a:t>Partner with "Web3-friendly" law firms to ensure blockchain certificates are court-ready. Launch the community-backed Litigation Fund</a:t>
            </a:r>
            <a:endParaRPr sz="2500">
              <a:solidFill>
                <a:schemeClr val="dk1"/>
              </a:solidFill>
              <a:latin typeface="Inter"/>
              <a:ea typeface="Inter"/>
              <a:cs typeface="Inter"/>
              <a:sym typeface="Inter"/>
            </a:endParaRPr>
          </a:p>
        </p:txBody>
      </p:sp>
      <p:sp>
        <p:nvSpPr>
          <p:cNvPr id="168" name="Google Shape;168;p16"/>
          <p:cNvSpPr txBox="1"/>
          <p:nvPr/>
        </p:nvSpPr>
        <p:spPr>
          <a:xfrm>
            <a:off x="11344950" y="5627475"/>
            <a:ext cx="2993700" cy="285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500">
                <a:solidFill>
                  <a:schemeClr val="dk1"/>
                </a:solidFill>
                <a:latin typeface="Inter"/>
                <a:ea typeface="Inter"/>
                <a:cs typeface="Inter"/>
                <a:sym typeface="Inter"/>
              </a:rPr>
              <a:t>Integrate AI Oracles that scan retail sites (Amazon/Shein). If a match is found without a corresponding hash, the system flags the theft.</a:t>
            </a:r>
            <a:endParaRPr sz="2500">
              <a:solidFill>
                <a:schemeClr val="dk1"/>
              </a:solidFill>
              <a:latin typeface="Inter"/>
              <a:ea typeface="Inter"/>
              <a:cs typeface="Inter"/>
              <a:sym typeface="Inter"/>
            </a:endParaRPr>
          </a:p>
        </p:txBody>
      </p:sp>
      <p:sp>
        <p:nvSpPr>
          <p:cNvPr id="169" name="Google Shape;169;p16"/>
          <p:cNvSpPr txBox="1"/>
          <p:nvPr/>
        </p:nvSpPr>
        <p:spPr>
          <a:xfrm>
            <a:off x="14653900" y="5559925"/>
            <a:ext cx="3620100" cy="443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500">
                <a:solidFill>
                  <a:schemeClr val="dk1"/>
                </a:solidFill>
                <a:latin typeface="Inter"/>
                <a:ea typeface="Inter"/>
                <a:cs typeface="Inter"/>
                <a:sym typeface="Inter"/>
              </a:rPr>
              <a:t>Onboard major brands and expand to other IP types (music, code, manuscripts), making blockchain the new global "Patent Office" for the little guy.</a:t>
            </a:r>
            <a:endParaRPr sz="2500">
              <a:solidFill>
                <a:schemeClr val="dk1"/>
              </a:solidFill>
              <a:latin typeface="Inter"/>
              <a:ea typeface="Inter"/>
              <a:cs typeface="Inter"/>
              <a:sym typeface="Inter"/>
            </a:endParaRP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4F3FF"/>
        </a:solidFill>
      </p:bgPr>
    </p:bg>
    <p:spTree>
      <p:nvGrpSpPr>
        <p:cNvPr id="173" name="Shape 173"/>
        <p:cNvGrpSpPr/>
        <p:nvPr/>
      </p:nvGrpSpPr>
      <p:grpSpPr>
        <a:xfrm>
          <a:off x="0" y="0"/>
          <a:ext cx="0" cy="0"/>
          <a:chOff x="0" y="0"/>
          <a:chExt cx="0" cy="0"/>
        </a:xfrm>
      </p:grpSpPr>
      <p:cxnSp>
        <p:nvCxnSpPr>
          <p:cNvPr id="174" name="Google Shape;174;p17"/>
          <p:cNvCxnSpPr/>
          <p:nvPr/>
        </p:nvCxnSpPr>
        <p:spPr>
          <a:xfrm>
            <a:off x="1818190" y="2439988"/>
            <a:ext cx="14651619" cy="0"/>
          </a:xfrm>
          <a:prstGeom prst="straightConnector1">
            <a:avLst/>
          </a:prstGeom>
          <a:noFill/>
          <a:ln cap="flat" cmpd="sng" w="9525">
            <a:solidFill>
              <a:srgbClr val="0F1A38"/>
            </a:solidFill>
            <a:prstDash val="solid"/>
            <a:round/>
            <a:headEnd len="sm" w="sm" type="none"/>
            <a:tailEnd len="sm" w="sm" type="none"/>
          </a:ln>
        </p:spPr>
      </p:cxnSp>
      <p:sp>
        <p:nvSpPr>
          <p:cNvPr id="175" name="Google Shape;175;p17"/>
          <p:cNvSpPr txBox="1"/>
          <p:nvPr/>
        </p:nvSpPr>
        <p:spPr>
          <a:xfrm>
            <a:off x="1818190" y="1104900"/>
            <a:ext cx="12151800" cy="12315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lang="en-US" sz="8000">
                <a:solidFill>
                  <a:srgbClr val="0F1A38"/>
                </a:solidFill>
                <a:latin typeface="Inter Light"/>
                <a:ea typeface="Inter Light"/>
                <a:cs typeface="Inter Light"/>
                <a:sym typeface="Inter Light"/>
              </a:rPr>
              <a:t>How users I</a:t>
            </a:r>
            <a:r>
              <a:rPr lang="en-US" sz="8000">
                <a:solidFill>
                  <a:srgbClr val="0F1A38"/>
                </a:solidFill>
                <a:latin typeface="Inter Light"/>
                <a:ea typeface="Inter Light"/>
                <a:cs typeface="Inter Light"/>
                <a:sym typeface="Inter Light"/>
              </a:rPr>
              <a:t>nteract</a:t>
            </a:r>
            <a:r>
              <a:rPr lang="en-US" sz="8000">
                <a:solidFill>
                  <a:srgbClr val="0F1A38"/>
                </a:solidFill>
                <a:latin typeface="Inter Light"/>
                <a:ea typeface="Inter Light"/>
                <a:cs typeface="Inter Light"/>
                <a:sym typeface="Inter Light"/>
              </a:rPr>
              <a:t> </a:t>
            </a:r>
            <a:endParaRPr/>
          </a:p>
        </p:txBody>
      </p:sp>
      <p:grpSp>
        <p:nvGrpSpPr>
          <p:cNvPr id="176" name="Google Shape;176;p17"/>
          <p:cNvGrpSpPr/>
          <p:nvPr/>
        </p:nvGrpSpPr>
        <p:grpSpPr>
          <a:xfrm>
            <a:off x="1359350" y="2766300"/>
            <a:ext cx="7937558" cy="5041614"/>
            <a:chOff x="0" y="0"/>
            <a:chExt cx="980987" cy="1285339"/>
          </a:xfrm>
        </p:grpSpPr>
        <p:sp>
          <p:nvSpPr>
            <p:cNvPr id="177" name="Google Shape;177;p17"/>
            <p:cNvSpPr/>
            <p:nvPr/>
          </p:nvSpPr>
          <p:spPr>
            <a:xfrm>
              <a:off x="0" y="0"/>
              <a:ext cx="980987" cy="1285339"/>
            </a:xfrm>
            <a:custGeom>
              <a:rect b="b" l="l" r="r" t="t"/>
              <a:pathLst>
                <a:path extrusionOk="0" h="1285339" w="980987">
                  <a:moveTo>
                    <a:pt x="105226" y="0"/>
                  </a:moveTo>
                  <a:lnTo>
                    <a:pt x="875760" y="0"/>
                  </a:lnTo>
                  <a:cubicBezTo>
                    <a:pt x="933875" y="0"/>
                    <a:pt x="980987" y="47111"/>
                    <a:pt x="980987" y="105226"/>
                  </a:cubicBezTo>
                  <a:lnTo>
                    <a:pt x="980987" y="1180113"/>
                  </a:lnTo>
                  <a:cubicBezTo>
                    <a:pt x="980987" y="1208021"/>
                    <a:pt x="969900" y="1234785"/>
                    <a:pt x="950167" y="1254519"/>
                  </a:cubicBezTo>
                  <a:cubicBezTo>
                    <a:pt x="930433" y="1274253"/>
                    <a:pt x="903668" y="1285339"/>
                    <a:pt x="875760" y="1285339"/>
                  </a:cubicBezTo>
                  <a:lnTo>
                    <a:pt x="105226" y="1285339"/>
                  </a:lnTo>
                  <a:cubicBezTo>
                    <a:pt x="47111" y="1285339"/>
                    <a:pt x="0" y="1238228"/>
                    <a:pt x="0" y="1180113"/>
                  </a:cubicBezTo>
                  <a:lnTo>
                    <a:pt x="0" y="105226"/>
                  </a:lnTo>
                  <a:cubicBezTo>
                    <a:pt x="0" y="47111"/>
                    <a:pt x="47111" y="0"/>
                    <a:pt x="105226" y="0"/>
                  </a:cubicBezTo>
                  <a:close/>
                </a:path>
              </a:pathLst>
            </a:custGeom>
            <a:solidFill>
              <a:srgbClr val="FFFFFF"/>
            </a:solidFill>
            <a:ln cap="rnd" cmpd="sng" w="95250">
              <a:solidFill>
                <a:srgbClr val="3686F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7"/>
            <p:cNvSpPr txBox="1"/>
            <p:nvPr/>
          </p:nvSpPr>
          <p:spPr>
            <a:xfrm>
              <a:off x="0" y="0"/>
              <a:ext cx="980987" cy="1285339"/>
            </a:xfrm>
            <a:prstGeom prst="rect">
              <a:avLst/>
            </a:prstGeom>
            <a:noFill/>
            <a:ln>
              <a:noFill/>
            </a:ln>
          </p:spPr>
          <p:txBody>
            <a:bodyPr anchorCtr="0" anchor="ctr" bIns="50800" lIns="50800" spcFirstLastPara="1" rIns="50800" wrap="square" tIns="50800">
              <a:noAutofit/>
            </a:bodyPr>
            <a:lstStyle/>
            <a:p>
              <a:pPr indent="0" lvl="0" marL="0" marR="0" rtl="0" algn="ctr">
                <a:lnSpc>
                  <a:spcPct val="193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9" name="Google Shape;179;p17"/>
          <p:cNvSpPr txBox="1"/>
          <p:nvPr/>
        </p:nvSpPr>
        <p:spPr>
          <a:xfrm>
            <a:off x="1656050" y="3042450"/>
            <a:ext cx="6892800" cy="4202100"/>
          </a:xfrm>
          <a:prstGeom prst="rect">
            <a:avLst/>
          </a:prstGeom>
          <a:noFill/>
          <a:ln>
            <a:noFill/>
          </a:ln>
        </p:spPr>
        <p:txBody>
          <a:bodyPr anchorCtr="0" anchor="t" bIns="91425" lIns="91425" spcFirstLastPara="1" rIns="91425" wrap="square" tIns="91425">
            <a:spAutoFit/>
          </a:bodyPr>
          <a:lstStyle/>
          <a:p>
            <a:pPr indent="-309245" lvl="1" marL="453390" rtl="0" algn="l">
              <a:lnSpc>
                <a:spcPct val="150000"/>
              </a:lnSpc>
              <a:spcBef>
                <a:spcPts val="0"/>
              </a:spcBef>
              <a:spcAft>
                <a:spcPts val="0"/>
              </a:spcAft>
              <a:buClr>
                <a:srgbClr val="0F1A38"/>
              </a:buClr>
              <a:buSzPts val="3400"/>
              <a:buChar char="•"/>
            </a:pPr>
            <a:r>
              <a:rPr lang="en-US" sz="2900">
                <a:solidFill>
                  <a:srgbClr val="0F1A38"/>
                </a:solidFill>
                <a:latin typeface="Inter"/>
                <a:ea typeface="Inter"/>
                <a:cs typeface="Inter"/>
                <a:sym typeface="Inter"/>
              </a:rPr>
              <a:t>c</a:t>
            </a:r>
            <a:r>
              <a:rPr lang="en-US" sz="3000">
                <a:solidFill>
                  <a:srgbClr val="0F1A38"/>
                </a:solidFill>
                <a:latin typeface="Inter"/>
                <a:ea typeface="Inter"/>
                <a:cs typeface="Inter"/>
                <a:sym typeface="Inter"/>
              </a:rPr>
              <a:t>reators upload work</a:t>
            </a:r>
            <a:endParaRPr sz="3000">
              <a:solidFill>
                <a:srgbClr val="0F1A38"/>
              </a:solidFill>
              <a:latin typeface="Inter"/>
              <a:ea typeface="Inter"/>
              <a:cs typeface="Inter"/>
              <a:sym typeface="Inter"/>
            </a:endParaRPr>
          </a:p>
          <a:p>
            <a:pPr indent="-283845" lvl="1" marL="453390" rtl="0" algn="l">
              <a:lnSpc>
                <a:spcPct val="150000"/>
              </a:lnSpc>
              <a:spcBef>
                <a:spcPts val="0"/>
              </a:spcBef>
              <a:spcAft>
                <a:spcPts val="0"/>
              </a:spcAft>
              <a:buClr>
                <a:srgbClr val="0F1A38"/>
              </a:buClr>
              <a:buSzPts val="3000"/>
              <a:buFont typeface="Inter"/>
              <a:buChar char="•"/>
            </a:pPr>
            <a:r>
              <a:rPr lang="en-US" sz="3000">
                <a:solidFill>
                  <a:srgbClr val="0F1A38"/>
                </a:solidFill>
                <a:latin typeface="Inter"/>
                <a:ea typeface="Inter"/>
                <a:cs typeface="Inter"/>
                <a:sym typeface="Inter"/>
              </a:rPr>
              <a:t>all views are traced and logged</a:t>
            </a:r>
            <a:endParaRPr sz="3000">
              <a:solidFill>
                <a:srgbClr val="0F1A38"/>
              </a:solidFill>
              <a:latin typeface="Inter"/>
              <a:ea typeface="Inter"/>
              <a:cs typeface="Inter"/>
              <a:sym typeface="Inter"/>
            </a:endParaRPr>
          </a:p>
          <a:p>
            <a:pPr indent="-283845" lvl="1" marL="453390" rtl="0" algn="l">
              <a:lnSpc>
                <a:spcPct val="150000"/>
              </a:lnSpc>
              <a:spcBef>
                <a:spcPts val="0"/>
              </a:spcBef>
              <a:spcAft>
                <a:spcPts val="0"/>
              </a:spcAft>
              <a:buClr>
                <a:srgbClr val="0F1A38"/>
              </a:buClr>
              <a:buSzPts val="3000"/>
              <a:buFont typeface="Inter"/>
              <a:buChar char="•"/>
            </a:pPr>
            <a:r>
              <a:rPr lang="en-US" sz="3000">
                <a:solidFill>
                  <a:srgbClr val="0F1A38"/>
                </a:solidFill>
                <a:latin typeface="Inter"/>
                <a:ea typeface="Inter"/>
                <a:cs typeface="Inter"/>
                <a:sym typeface="Inter"/>
              </a:rPr>
              <a:t>work is partially shown like WSJ or chegg</a:t>
            </a:r>
            <a:endParaRPr sz="3000">
              <a:solidFill>
                <a:srgbClr val="0F1A38"/>
              </a:solidFill>
              <a:latin typeface="Inter"/>
              <a:ea typeface="Inter"/>
              <a:cs typeface="Inter"/>
              <a:sym typeface="Inter"/>
            </a:endParaRPr>
          </a:p>
          <a:p>
            <a:pPr indent="-283845" lvl="1" marL="453390" rtl="0" algn="l">
              <a:lnSpc>
                <a:spcPct val="150000"/>
              </a:lnSpc>
              <a:spcBef>
                <a:spcPts val="0"/>
              </a:spcBef>
              <a:spcAft>
                <a:spcPts val="0"/>
              </a:spcAft>
              <a:buClr>
                <a:srgbClr val="0F1A38"/>
              </a:buClr>
              <a:buSzPts val="3000"/>
              <a:buFont typeface="Inter"/>
              <a:buChar char="•"/>
            </a:pPr>
            <a:r>
              <a:rPr lang="en-US" sz="3000">
                <a:solidFill>
                  <a:srgbClr val="0F1A38"/>
                </a:solidFill>
                <a:latin typeface="Inter"/>
                <a:ea typeface="Inter"/>
                <a:cs typeface="Inter"/>
                <a:sym typeface="Inter"/>
              </a:rPr>
              <a:t>interested client can pay to access and view  the work fu</a:t>
            </a:r>
            <a:r>
              <a:rPr lang="en-US" sz="2900">
                <a:solidFill>
                  <a:srgbClr val="0F1A38"/>
                </a:solidFill>
                <a:latin typeface="Inter"/>
                <a:ea typeface="Inter"/>
                <a:cs typeface="Inter"/>
                <a:sym typeface="Inter"/>
              </a:rPr>
              <a:t>lly</a:t>
            </a:r>
            <a:endParaRPr sz="2900">
              <a:solidFill>
                <a:srgbClr val="0F1A38"/>
              </a:solidFill>
              <a:latin typeface="Inter"/>
              <a:ea typeface="Inter"/>
              <a:cs typeface="Inter"/>
              <a:sym typeface="Inter"/>
            </a:endParaRPr>
          </a:p>
        </p:txBody>
      </p:sp>
      <p:pic>
        <p:nvPicPr>
          <p:cNvPr id="180" name="Google Shape;180;p17"/>
          <p:cNvPicPr preferRelativeResize="0"/>
          <p:nvPr/>
        </p:nvPicPr>
        <p:blipFill rotWithShape="1">
          <a:blip r:embed="rId3">
            <a:alphaModFix/>
          </a:blip>
          <a:srcRect b="0" l="0" r="28520" t="0"/>
          <a:stretch/>
        </p:blipFill>
        <p:spPr>
          <a:xfrm>
            <a:off x="10047750" y="2952713"/>
            <a:ext cx="6671739" cy="5373399"/>
          </a:xfrm>
          <a:prstGeom prst="rect">
            <a:avLst/>
          </a:prstGeom>
          <a:noFill/>
          <a:ln>
            <a:noFill/>
          </a:ln>
        </p:spPr>
      </p:pic>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8"/>
          <p:cNvSpPr/>
          <p:nvPr/>
        </p:nvSpPr>
        <p:spPr>
          <a:xfrm>
            <a:off x="-2571826" y="-95697"/>
            <a:ext cx="10842498" cy="9731502"/>
          </a:xfrm>
          <a:custGeom>
            <a:rect b="b" l="l" r="r" t="t"/>
            <a:pathLst>
              <a:path extrusionOk="0" h="2057400" w="2057400">
                <a:moveTo>
                  <a:pt x="0" y="0"/>
                </a:moveTo>
                <a:lnTo>
                  <a:pt x="2057400" y="0"/>
                </a:lnTo>
                <a:lnTo>
                  <a:pt x="2057400" y="2057400"/>
                </a:lnTo>
                <a:lnTo>
                  <a:pt x="0" y="2057400"/>
                </a:lnTo>
                <a:lnTo>
                  <a:pt x="0" y="0"/>
                </a:lnTo>
                <a:close/>
              </a:path>
            </a:pathLst>
          </a:custGeom>
          <a:blipFill rotWithShape="1">
            <a:blip r:embed="rId3">
              <a:alphaModFix/>
            </a:blip>
            <a:stretch>
              <a:fillRect b="0" l="0" r="0" t="0"/>
            </a:stretch>
          </a:blipFill>
          <a:ln>
            <a:noFill/>
          </a:ln>
        </p:spPr>
      </p:sp>
      <p:sp>
        <p:nvSpPr>
          <p:cNvPr id="186" name="Google Shape;186;p18"/>
          <p:cNvSpPr/>
          <p:nvPr/>
        </p:nvSpPr>
        <p:spPr>
          <a:xfrm rot="-5400000">
            <a:off x="8254325" y="1364474"/>
            <a:ext cx="577200" cy="544477"/>
          </a:xfrm>
          <a:custGeom>
            <a:rect b="b" l="l" r="r" t="t"/>
            <a:pathLst>
              <a:path extrusionOk="0" h="544477" w="577200">
                <a:moveTo>
                  <a:pt x="0" y="0"/>
                </a:moveTo>
                <a:lnTo>
                  <a:pt x="577200" y="0"/>
                </a:lnTo>
                <a:lnTo>
                  <a:pt x="577200" y="544477"/>
                </a:lnTo>
                <a:lnTo>
                  <a:pt x="0" y="544477"/>
                </a:lnTo>
                <a:lnTo>
                  <a:pt x="0" y="0"/>
                </a:lnTo>
                <a:close/>
              </a:path>
            </a:pathLst>
          </a:custGeom>
          <a:blipFill rotWithShape="1">
            <a:blip r:embed="rId4">
              <a:alphaModFix/>
            </a:blip>
            <a:stretch>
              <a:fillRect b="-17310" l="0" r="0" t="0"/>
            </a:stretch>
          </a:blipFill>
          <a:ln>
            <a:noFill/>
          </a:ln>
        </p:spPr>
      </p:sp>
      <p:sp>
        <p:nvSpPr>
          <p:cNvPr id="187" name="Google Shape;187;p18"/>
          <p:cNvSpPr txBox="1"/>
          <p:nvPr/>
        </p:nvSpPr>
        <p:spPr>
          <a:xfrm>
            <a:off x="753153" y="1020975"/>
            <a:ext cx="7637700" cy="12315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lang="en-US" sz="8000">
                <a:solidFill>
                  <a:srgbClr val="0F1A38"/>
                </a:solidFill>
                <a:latin typeface="Inter Light"/>
                <a:ea typeface="Inter Light"/>
                <a:cs typeface="Inter Light"/>
                <a:sym typeface="Inter Light"/>
              </a:rPr>
              <a:t>Revenue Model</a:t>
            </a:r>
            <a:endParaRPr/>
          </a:p>
        </p:txBody>
      </p:sp>
      <p:sp>
        <p:nvSpPr>
          <p:cNvPr id="188" name="Google Shape;188;p18"/>
          <p:cNvSpPr txBox="1"/>
          <p:nvPr/>
        </p:nvSpPr>
        <p:spPr>
          <a:xfrm>
            <a:off x="9388450" y="1020975"/>
            <a:ext cx="8027700" cy="7368300"/>
          </a:xfrm>
          <a:prstGeom prst="rect">
            <a:avLst/>
          </a:prstGeom>
          <a:noFill/>
          <a:ln>
            <a:noFill/>
          </a:ln>
        </p:spPr>
        <p:txBody>
          <a:bodyPr anchorCtr="0" anchor="ctr" bIns="51325" lIns="51325" spcFirstLastPara="1" rIns="51325" wrap="square" tIns="51325">
            <a:noAutofit/>
          </a:bodyPr>
          <a:lstStyle/>
          <a:p>
            <a:pPr indent="-408210" lvl="0" marL="457200" marR="0" rtl="0" algn="l">
              <a:lnSpc>
                <a:spcPct val="200000"/>
              </a:lnSpc>
              <a:spcBef>
                <a:spcPts val="0"/>
              </a:spcBef>
              <a:spcAft>
                <a:spcPts val="0"/>
              </a:spcAft>
              <a:buClr>
                <a:srgbClr val="0F1A38"/>
              </a:buClr>
              <a:buSzPts val="2829"/>
              <a:buFont typeface="Inter Light"/>
              <a:buChar char="●"/>
            </a:pPr>
            <a:r>
              <a:rPr lang="en-US" sz="2829">
                <a:solidFill>
                  <a:srgbClr val="0F1A38"/>
                </a:solidFill>
                <a:latin typeface="Inter Light"/>
                <a:ea typeface="Inter Light"/>
                <a:cs typeface="Inter Light"/>
                <a:sym typeface="Inter Light"/>
              </a:rPr>
              <a:t>Storage fees (for hosting designs)</a:t>
            </a:r>
            <a:endParaRPr sz="2829">
              <a:solidFill>
                <a:srgbClr val="0F1A38"/>
              </a:solidFill>
              <a:latin typeface="Inter Light"/>
              <a:ea typeface="Inter Light"/>
              <a:cs typeface="Inter Light"/>
              <a:sym typeface="Inter Light"/>
            </a:endParaRPr>
          </a:p>
          <a:p>
            <a:pPr indent="-408210" lvl="0" marL="457200" marR="0" rtl="0" algn="l">
              <a:lnSpc>
                <a:spcPct val="200000"/>
              </a:lnSpc>
              <a:spcBef>
                <a:spcPts val="0"/>
              </a:spcBef>
              <a:spcAft>
                <a:spcPts val="0"/>
              </a:spcAft>
              <a:buClr>
                <a:srgbClr val="0F1A38"/>
              </a:buClr>
              <a:buSzPts val="2829"/>
              <a:buFont typeface="Inter Light"/>
              <a:buChar char="●"/>
            </a:pPr>
            <a:r>
              <a:rPr lang="en-US" sz="2829">
                <a:solidFill>
                  <a:srgbClr val="0F1A38"/>
                </a:solidFill>
                <a:latin typeface="Inter Light"/>
                <a:ea typeface="Inter Light"/>
                <a:cs typeface="Inter Light"/>
                <a:sym typeface="Inter Light"/>
              </a:rPr>
              <a:t>Percentage of each sale</a:t>
            </a:r>
            <a:endParaRPr sz="2829">
              <a:solidFill>
                <a:srgbClr val="0F1A38"/>
              </a:solidFill>
              <a:latin typeface="Inter Light"/>
              <a:ea typeface="Inter Light"/>
              <a:cs typeface="Inter Light"/>
              <a:sym typeface="Inter Light"/>
            </a:endParaRPr>
          </a:p>
          <a:p>
            <a:pPr indent="-408210" lvl="0" marL="457200" marR="0" rtl="0" algn="l">
              <a:lnSpc>
                <a:spcPct val="200000"/>
              </a:lnSpc>
              <a:spcBef>
                <a:spcPts val="0"/>
              </a:spcBef>
              <a:spcAft>
                <a:spcPts val="0"/>
              </a:spcAft>
              <a:buClr>
                <a:srgbClr val="0F1A38"/>
              </a:buClr>
              <a:buSzPts val="2829"/>
              <a:buFont typeface="Inter Light"/>
              <a:buChar char="●"/>
            </a:pPr>
            <a:r>
              <a:rPr lang="en-US" sz="2829">
                <a:solidFill>
                  <a:srgbClr val="0F1A38"/>
                </a:solidFill>
                <a:latin typeface="Inter Light"/>
                <a:ea typeface="Inter Light"/>
                <a:cs typeface="Inter Light"/>
                <a:sym typeface="Inter Light"/>
              </a:rPr>
              <a:t>Transaction fees for transfers</a:t>
            </a:r>
            <a:endParaRPr sz="2829">
              <a:solidFill>
                <a:srgbClr val="0F1A38"/>
              </a:solidFill>
              <a:latin typeface="Inter Light"/>
              <a:ea typeface="Inter Light"/>
              <a:cs typeface="Inter Light"/>
              <a:sym typeface="Inter Light"/>
            </a:endParaRPr>
          </a:p>
          <a:p>
            <a:pPr indent="-408210" lvl="0" marL="457200" marR="0" rtl="0" algn="l">
              <a:lnSpc>
                <a:spcPct val="200000"/>
              </a:lnSpc>
              <a:spcBef>
                <a:spcPts val="0"/>
              </a:spcBef>
              <a:spcAft>
                <a:spcPts val="0"/>
              </a:spcAft>
              <a:buClr>
                <a:srgbClr val="0F1A38"/>
              </a:buClr>
              <a:buSzPts val="2829"/>
              <a:buFont typeface="Inter Light"/>
              <a:buChar char="●"/>
            </a:pPr>
            <a:r>
              <a:rPr lang="en-US" sz="2829">
                <a:solidFill>
                  <a:srgbClr val="0F1A38"/>
                </a:solidFill>
                <a:latin typeface="Inter Light"/>
                <a:ea typeface="Inter Light"/>
                <a:cs typeface="Inter Light"/>
                <a:sym typeface="Inter Light"/>
              </a:rPr>
              <a:t>Subscription tiers (premium features, lower commissions)</a:t>
            </a:r>
            <a:endParaRPr sz="2829">
              <a:solidFill>
                <a:srgbClr val="0F1A38"/>
              </a:solidFill>
              <a:latin typeface="Inter Light"/>
              <a:ea typeface="Inter Light"/>
              <a:cs typeface="Inter Light"/>
              <a:sym typeface="Inter Light"/>
            </a:endParaRPr>
          </a:p>
          <a:p>
            <a:pPr indent="-408210" lvl="0" marL="457200" marR="0" rtl="0" algn="l">
              <a:lnSpc>
                <a:spcPct val="200000"/>
              </a:lnSpc>
              <a:spcBef>
                <a:spcPts val="0"/>
              </a:spcBef>
              <a:spcAft>
                <a:spcPts val="0"/>
              </a:spcAft>
              <a:buClr>
                <a:srgbClr val="0F1A38"/>
              </a:buClr>
              <a:buSzPts val="2829"/>
              <a:buFont typeface="Inter Light"/>
              <a:buChar char="●"/>
            </a:pPr>
            <a:r>
              <a:rPr lang="en-US" sz="2829">
                <a:solidFill>
                  <a:srgbClr val="0F1A38"/>
                </a:solidFill>
                <a:latin typeface="Inter Light"/>
                <a:ea typeface="Inter Light"/>
                <a:cs typeface="Inter Light"/>
                <a:sym typeface="Inter Light"/>
              </a:rPr>
              <a:t>Protection/legal service fees</a:t>
            </a:r>
            <a:endParaRPr sz="2829">
              <a:solidFill>
                <a:srgbClr val="0F1A38"/>
              </a:solidFill>
              <a:latin typeface="Inter Light"/>
              <a:ea typeface="Inter Light"/>
              <a:cs typeface="Inter Light"/>
              <a:sym typeface="Inter Light"/>
            </a:endParaRP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4F3FF"/>
        </a:solidFill>
      </p:bgPr>
    </p:bg>
    <p:spTree>
      <p:nvGrpSpPr>
        <p:cNvPr id="192" name="Shape 192"/>
        <p:cNvGrpSpPr/>
        <p:nvPr/>
      </p:nvGrpSpPr>
      <p:grpSpPr>
        <a:xfrm>
          <a:off x="0" y="0"/>
          <a:ext cx="0" cy="0"/>
          <a:chOff x="0" y="0"/>
          <a:chExt cx="0" cy="0"/>
        </a:xfrm>
      </p:grpSpPr>
      <p:pic>
        <p:nvPicPr>
          <p:cNvPr id="193" name="Google Shape;193;p19"/>
          <p:cNvPicPr preferRelativeResize="0"/>
          <p:nvPr/>
        </p:nvPicPr>
        <p:blipFill rotWithShape="1">
          <a:blip r:embed="rId3">
            <a:alphaModFix/>
          </a:blip>
          <a:srcRect b="0" l="28597" r="0" t="0"/>
          <a:stretch/>
        </p:blipFill>
        <p:spPr>
          <a:xfrm rot="10800000">
            <a:off x="-1082927" y="-652076"/>
            <a:ext cx="2439000" cy="2797500"/>
          </a:xfrm>
          <a:prstGeom prst="ellipse">
            <a:avLst/>
          </a:prstGeom>
          <a:noFill/>
          <a:ln>
            <a:noFill/>
          </a:ln>
        </p:spPr>
      </p:pic>
      <p:cxnSp>
        <p:nvCxnSpPr>
          <p:cNvPr id="194" name="Google Shape;194;p19"/>
          <p:cNvCxnSpPr/>
          <p:nvPr/>
        </p:nvCxnSpPr>
        <p:spPr>
          <a:xfrm>
            <a:off x="1845266" y="3340603"/>
            <a:ext cx="14651619" cy="0"/>
          </a:xfrm>
          <a:prstGeom prst="straightConnector1">
            <a:avLst/>
          </a:prstGeom>
          <a:noFill/>
          <a:ln cap="flat" cmpd="sng" w="9525">
            <a:solidFill>
              <a:srgbClr val="0F1A38"/>
            </a:solidFill>
            <a:prstDash val="solid"/>
            <a:round/>
            <a:headEnd len="sm" w="sm" type="none"/>
            <a:tailEnd len="sm" w="sm" type="none"/>
          </a:ln>
        </p:spPr>
      </p:cxnSp>
      <p:grpSp>
        <p:nvGrpSpPr>
          <p:cNvPr id="195" name="Google Shape;195;p19"/>
          <p:cNvGrpSpPr/>
          <p:nvPr/>
        </p:nvGrpSpPr>
        <p:grpSpPr>
          <a:xfrm>
            <a:off x="1021800" y="3715043"/>
            <a:ext cx="7100400" cy="5606042"/>
            <a:chOff x="0" y="-38100"/>
            <a:chExt cx="1870052" cy="627439"/>
          </a:xfrm>
        </p:grpSpPr>
        <p:sp>
          <p:nvSpPr>
            <p:cNvPr id="196" name="Google Shape;196;p19"/>
            <p:cNvSpPr/>
            <p:nvPr/>
          </p:nvSpPr>
          <p:spPr>
            <a:xfrm>
              <a:off x="0" y="0"/>
              <a:ext cx="1870052" cy="589339"/>
            </a:xfrm>
            <a:custGeom>
              <a:rect b="b" l="l" r="r" t="t"/>
              <a:pathLst>
                <a:path extrusionOk="0" h="589339" w="1870052">
                  <a:moveTo>
                    <a:pt x="21807" y="0"/>
                  </a:moveTo>
                  <a:lnTo>
                    <a:pt x="1848245" y="0"/>
                  </a:lnTo>
                  <a:cubicBezTo>
                    <a:pt x="1860289" y="0"/>
                    <a:pt x="1870052" y="9763"/>
                    <a:pt x="1870052" y="21807"/>
                  </a:cubicBezTo>
                  <a:lnTo>
                    <a:pt x="1870052" y="567532"/>
                  </a:lnTo>
                  <a:cubicBezTo>
                    <a:pt x="1870052" y="579575"/>
                    <a:pt x="1860289" y="589339"/>
                    <a:pt x="1848245" y="589339"/>
                  </a:cubicBezTo>
                  <a:lnTo>
                    <a:pt x="21807" y="589339"/>
                  </a:lnTo>
                  <a:cubicBezTo>
                    <a:pt x="16024" y="589339"/>
                    <a:pt x="10477" y="587041"/>
                    <a:pt x="6387" y="582952"/>
                  </a:cubicBezTo>
                  <a:cubicBezTo>
                    <a:pt x="2298" y="578862"/>
                    <a:pt x="0" y="573315"/>
                    <a:pt x="0" y="567532"/>
                  </a:cubicBezTo>
                  <a:lnTo>
                    <a:pt x="0" y="21807"/>
                  </a:lnTo>
                  <a:cubicBezTo>
                    <a:pt x="0" y="16024"/>
                    <a:pt x="2298" y="10477"/>
                    <a:pt x="6387" y="6387"/>
                  </a:cubicBezTo>
                  <a:cubicBezTo>
                    <a:pt x="10477" y="2298"/>
                    <a:pt x="16024" y="0"/>
                    <a:pt x="21807" y="0"/>
                  </a:cubicBezTo>
                  <a:close/>
                </a:path>
              </a:pathLst>
            </a:custGeom>
            <a:solidFill>
              <a:srgbClr val="FFFFFF"/>
            </a:solidFill>
            <a:ln cap="sq" cmpd="sng" w="9525">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9"/>
            <p:cNvSpPr txBox="1"/>
            <p:nvPr/>
          </p:nvSpPr>
          <p:spPr>
            <a:xfrm>
              <a:off x="0" y="-38100"/>
              <a:ext cx="1870052" cy="62743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8" name="Google Shape;198;p19"/>
          <p:cNvGrpSpPr/>
          <p:nvPr/>
        </p:nvGrpSpPr>
        <p:grpSpPr>
          <a:xfrm>
            <a:off x="10307025" y="3715043"/>
            <a:ext cx="7100400" cy="5606042"/>
            <a:chOff x="0" y="-38100"/>
            <a:chExt cx="1870052" cy="627439"/>
          </a:xfrm>
        </p:grpSpPr>
        <p:sp>
          <p:nvSpPr>
            <p:cNvPr id="199" name="Google Shape;199;p19"/>
            <p:cNvSpPr/>
            <p:nvPr/>
          </p:nvSpPr>
          <p:spPr>
            <a:xfrm>
              <a:off x="0" y="0"/>
              <a:ext cx="1870052" cy="589339"/>
            </a:xfrm>
            <a:custGeom>
              <a:rect b="b" l="l" r="r" t="t"/>
              <a:pathLst>
                <a:path extrusionOk="0" h="589339" w="1870052">
                  <a:moveTo>
                    <a:pt x="21807" y="0"/>
                  </a:moveTo>
                  <a:lnTo>
                    <a:pt x="1848245" y="0"/>
                  </a:lnTo>
                  <a:cubicBezTo>
                    <a:pt x="1860289" y="0"/>
                    <a:pt x="1870052" y="9763"/>
                    <a:pt x="1870052" y="21807"/>
                  </a:cubicBezTo>
                  <a:lnTo>
                    <a:pt x="1870052" y="567532"/>
                  </a:lnTo>
                  <a:cubicBezTo>
                    <a:pt x="1870052" y="579575"/>
                    <a:pt x="1860289" y="589339"/>
                    <a:pt x="1848245" y="589339"/>
                  </a:cubicBezTo>
                  <a:lnTo>
                    <a:pt x="21807" y="589339"/>
                  </a:lnTo>
                  <a:cubicBezTo>
                    <a:pt x="16024" y="589339"/>
                    <a:pt x="10477" y="587041"/>
                    <a:pt x="6387" y="582952"/>
                  </a:cubicBezTo>
                  <a:cubicBezTo>
                    <a:pt x="2298" y="578862"/>
                    <a:pt x="0" y="573315"/>
                    <a:pt x="0" y="567532"/>
                  </a:cubicBezTo>
                  <a:lnTo>
                    <a:pt x="0" y="21807"/>
                  </a:lnTo>
                  <a:cubicBezTo>
                    <a:pt x="0" y="16024"/>
                    <a:pt x="2298" y="10477"/>
                    <a:pt x="6387" y="6387"/>
                  </a:cubicBezTo>
                  <a:cubicBezTo>
                    <a:pt x="10477" y="2298"/>
                    <a:pt x="16024" y="0"/>
                    <a:pt x="21807" y="0"/>
                  </a:cubicBezTo>
                  <a:close/>
                </a:path>
              </a:pathLst>
            </a:custGeom>
            <a:solidFill>
              <a:srgbClr val="FFFFFF"/>
            </a:solidFill>
            <a:ln cap="sq" cmpd="sng" w="9525">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9"/>
            <p:cNvSpPr txBox="1"/>
            <p:nvPr/>
          </p:nvSpPr>
          <p:spPr>
            <a:xfrm>
              <a:off x="0" y="-38100"/>
              <a:ext cx="1870052" cy="62743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1" name="Google Shape;201;p19"/>
          <p:cNvSpPr txBox="1"/>
          <p:nvPr/>
        </p:nvSpPr>
        <p:spPr>
          <a:xfrm>
            <a:off x="1845275" y="1734650"/>
            <a:ext cx="14511300" cy="12315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lang="en-US" sz="8000">
                <a:solidFill>
                  <a:srgbClr val="0F1A38"/>
                </a:solidFill>
                <a:latin typeface="Inter Light"/>
                <a:ea typeface="Inter Light"/>
                <a:cs typeface="Inter Light"/>
                <a:sym typeface="Inter Light"/>
              </a:rPr>
              <a:t>Features and Subscription </a:t>
            </a:r>
            <a:endParaRPr/>
          </a:p>
        </p:txBody>
      </p:sp>
      <p:grpSp>
        <p:nvGrpSpPr>
          <p:cNvPr id="202" name="Google Shape;202;p19"/>
          <p:cNvGrpSpPr/>
          <p:nvPr/>
        </p:nvGrpSpPr>
        <p:grpSpPr>
          <a:xfrm>
            <a:off x="1356069" y="4232508"/>
            <a:ext cx="6431850" cy="4480749"/>
            <a:chOff x="0" y="-114300"/>
            <a:chExt cx="8575800" cy="5974332"/>
          </a:xfrm>
        </p:grpSpPr>
        <p:sp>
          <p:nvSpPr>
            <p:cNvPr id="203" name="Google Shape;203;p19"/>
            <p:cNvSpPr txBox="1"/>
            <p:nvPr/>
          </p:nvSpPr>
          <p:spPr>
            <a:xfrm>
              <a:off x="0" y="803232"/>
              <a:ext cx="8575800" cy="5056800"/>
            </a:xfrm>
            <a:prstGeom prst="rect">
              <a:avLst/>
            </a:prstGeom>
            <a:noFill/>
            <a:ln>
              <a:noFill/>
            </a:ln>
          </p:spPr>
          <p:txBody>
            <a:bodyPr anchorCtr="0" anchor="t" bIns="0" lIns="0" spcFirstLastPara="1" rIns="0" wrap="square" tIns="0">
              <a:spAutoFit/>
            </a:bodyPr>
            <a:lstStyle/>
            <a:p>
              <a:pPr indent="0" lvl="0" marL="457200" marR="0" rtl="0" algn="l">
                <a:lnSpc>
                  <a:spcPct val="115000"/>
                </a:lnSpc>
                <a:spcBef>
                  <a:spcPts val="0"/>
                </a:spcBef>
                <a:spcAft>
                  <a:spcPts val="0"/>
                </a:spcAft>
                <a:buNone/>
              </a:pPr>
              <a:r>
                <a:rPr lang="en-US" sz="2800">
                  <a:solidFill>
                    <a:srgbClr val="0F1A38"/>
                  </a:solidFill>
                  <a:latin typeface="Inter Light"/>
                  <a:ea typeface="Inter Light"/>
                  <a:cs typeface="Inter Light"/>
                  <a:sym typeface="Inter Light"/>
                </a:rPr>
                <a:t>Claim (fee percentage of value) </a:t>
              </a:r>
              <a:endParaRPr sz="2800">
                <a:solidFill>
                  <a:srgbClr val="0F1A38"/>
                </a:solidFill>
                <a:latin typeface="Inter Light"/>
                <a:ea typeface="Inter Light"/>
                <a:cs typeface="Inter Light"/>
                <a:sym typeface="Inter Light"/>
              </a:endParaRPr>
            </a:p>
            <a:p>
              <a:pPr indent="0" lvl="0" marL="457200" marR="0" rtl="0" algn="l">
                <a:lnSpc>
                  <a:spcPct val="115000"/>
                </a:lnSpc>
                <a:spcBef>
                  <a:spcPts val="0"/>
                </a:spcBef>
                <a:spcAft>
                  <a:spcPts val="0"/>
                </a:spcAft>
                <a:buNone/>
              </a:pPr>
              <a:r>
                <a:rPr lang="en-US" sz="2800">
                  <a:solidFill>
                    <a:srgbClr val="0F1A38"/>
                  </a:solidFill>
                  <a:latin typeface="Inter Light"/>
                  <a:ea typeface="Inter Light"/>
                  <a:cs typeface="Inter Light"/>
                  <a:sym typeface="Inter Light"/>
                </a:rPr>
                <a:t>Protection fee</a:t>
              </a:r>
              <a:endParaRPr sz="2800">
                <a:solidFill>
                  <a:srgbClr val="0F1A38"/>
                </a:solidFill>
                <a:latin typeface="Inter Light"/>
                <a:ea typeface="Inter Light"/>
                <a:cs typeface="Inter Light"/>
                <a:sym typeface="Inter Light"/>
              </a:endParaRPr>
            </a:p>
            <a:p>
              <a:pPr indent="0" lvl="0" marL="457200" marR="0" rtl="0" algn="l">
                <a:lnSpc>
                  <a:spcPct val="115000"/>
                </a:lnSpc>
                <a:spcBef>
                  <a:spcPts val="0"/>
                </a:spcBef>
                <a:spcAft>
                  <a:spcPts val="0"/>
                </a:spcAft>
                <a:buNone/>
              </a:pPr>
              <a:r>
                <a:rPr lang="en-US" sz="2800">
                  <a:solidFill>
                    <a:srgbClr val="0F1A38"/>
                  </a:solidFill>
                  <a:latin typeface="Inter Light"/>
                  <a:ea typeface="Inter Light"/>
                  <a:cs typeface="Inter Light"/>
                  <a:sym typeface="Inter Light"/>
                </a:rPr>
                <a:t>Lawsuit percentage</a:t>
              </a:r>
              <a:endParaRPr sz="2800">
                <a:solidFill>
                  <a:srgbClr val="0F1A38"/>
                </a:solidFill>
                <a:latin typeface="Inter Light"/>
                <a:ea typeface="Inter Light"/>
                <a:cs typeface="Inter Light"/>
                <a:sym typeface="Inter Light"/>
              </a:endParaRPr>
            </a:p>
            <a:p>
              <a:pPr indent="0" lvl="0" marL="457200" marR="0" rtl="0" algn="l">
                <a:lnSpc>
                  <a:spcPct val="115000"/>
                </a:lnSpc>
                <a:spcBef>
                  <a:spcPts val="0"/>
                </a:spcBef>
                <a:spcAft>
                  <a:spcPts val="0"/>
                </a:spcAft>
                <a:buNone/>
              </a:pPr>
              <a:r>
                <a:rPr lang="en-US" sz="2800">
                  <a:solidFill>
                    <a:srgbClr val="0F1A38"/>
                  </a:solidFill>
                  <a:latin typeface="Inter Light"/>
                  <a:ea typeface="Inter Light"/>
                  <a:cs typeface="Inter Light"/>
                  <a:sym typeface="Inter Light"/>
                </a:rPr>
                <a:t>Recommend 2 clients a week</a:t>
              </a:r>
              <a:endParaRPr sz="2800">
                <a:solidFill>
                  <a:srgbClr val="0F1A38"/>
                </a:solidFill>
                <a:latin typeface="Inter Light"/>
                <a:ea typeface="Inter Light"/>
                <a:cs typeface="Inter Light"/>
                <a:sym typeface="Inter Light"/>
              </a:endParaRPr>
            </a:p>
            <a:p>
              <a:pPr indent="0" lvl="0" marL="457200" marR="0" rtl="0" algn="l">
                <a:lnSpc>
                  <a:spcPct val="115000"/>
                </a:lnSpc>
                <a:spcBef>
                  <a:spcPts val="0"/>
                </a:spcBef>
                <a:spcAft>
                  <a:spcPts val="0"/>
                </a:spcAft>
                <a:buNone/>
              </a:pPr>
              <a:r>
                <a:rPr lang="en-US" sz="2800">
                  <a:solidFill>
                    <a:srgbClr val="0F1A38"/>
                  </a:solidFill>
                  <a:latin typeface="Inter Light"/>
                  <a:ea typeface="Inter Light"/>
                  <a:cs typeface="Inter Light"/>
                  <a:sym typeface="Inter Light"/>
                </a:rPr>
                <a:t>Buy prioritized transaction </a:t>
              </a:r>
              <a:endParaRPr sz="2800">
                <a:solidFill>
                  <a:srgbClr val="0F1A38"/>
                </a:solidFill>
                <a:latin typeface="Inter Light"/>
                <a:ea typeface="Inter Light"/>
                <a:cs typeface="Inter Light"/>
                <a:sym typeface="Inter Light"/>
              </a:endParaRPr>
            </a:p>
            <a:p>
              <a:pPr indent="0" lvl="0" marL="457200" marR="0" rtl="0" algn="l">
                <a:lnSpc>
                  <a:spcPct val="115000"/>
                </a:lnSpc>
                <a:spcBef>
                  <a:spcPts val="0"/>
                </a:spcBef>
                <a:spcAft>
                  <a:spcPts val="0"/>
                </a:spcAft>
                <a:buNone/>
              </a:pPr>
              <a:r>
                <a:rPr lang="en-US" sz="2800">
                  <a:solidFill>
                    <a:srgbClr val="0F1A38"/>
                  </a:solidFill>
                  <a:latin typeface="Inter Light"/>
                  <a:ea typeface="Inter Light"/>
                  <a:cs typeface="Inter Light"/>
                  <a:sym typeface="Inter Light"/>
                </a:rPr>
                <a:t>regular transaction free</a:t>
              </a:r>
              <a:endParaRPr sz="2900">
                <a:solidFill>
                  <a:srgbClr val="0F1A38"/>
                </a:solidFill>
                <a:latin typeface="Inter Light"/>
                <a:ea typeface="Inter Light"/>
                <a:cs typeface="Inter Light"/>
                <a:sym typeface="Inter Light"/>
              </a:endParaRPr>
            </a:p>
            <a:p>
              <a:pPr indent="0" lvl="0" marL="457200" marR="0" rtl="0" algn="l">
                <a:lnSpc>
                  <a:spcPct val="115000"/>
                </a:lnSpc>
                <a:spcBef>
                  <a:spcPts val="0"/>
                </a:spcBef>
                <a:spcAft>
                  <a:spcPts val="0"/>
                </a:spcAft>
                <a:buNone/>
              </a:pPr>
              <a:r>
                <a:rPr lang="en-US" sz="2800">
                  <a:solidFill>
                    <a:srgbClr val="0F1A38"/>
                  </a:solidFill>
                  <a:latin typeface="Inter Light"/>
                  <a:ea typeface="Inter Light"/>
                  <a:cs typeface="Inter Light"/>
                  <a:sym typeface="Inter Light"/>
                </a:rPr>
                <a:t>Tamper proof, sell 24/7</a:t>
              </a:r>
              <a:endParaRPr sz="2800">
                <a:solidFill>
                  <a:srgbClr val="0F1A38"/>
                </a:solidFill>
                <a:latin typeface="Inter Light"/>
                <a:ea typeface="Inter Light"/>
                <a:cs typeface="Inter Light"/>
                <a:sym typeface="Inter Light"/>
              </a:endParaRPr>
            </a:p>
            <a:p>
              <a:pPr indent="0" lvl="0" marL="457200" marR="0" rtl="0" algn="l">
                <a:lnSpc>
                  <a:spcPct val="115000"/>
                </a:lnSpc>
                <a:spcBef>
                  <a:spcPts val="0"/>
                </a:spcBef>
                <a:spcAft>
                  <a:spcPts val="0"/>
                </a:spcAft>
                <a:buNone/>
              </a:pPr>
              <a:r>
                <a:t/>
              </a:r>
              <a:endParaRPr sz="2100">
                <a:solidFill>
                  <a:srgbClr val="0F1A38"/>
                </a:solidFill>
                <a:latin typeface="Inter Light"/>
                <a:ea typeface="Inter Light"/>
                <a:cs typeface="Inter Light"/>
                <a:sym typeface="Inter Light"/>
              </a:endParaRPr>
            </a:p>
          </p:txBody>
        </p:sp>
        <p:sp>
          <p:nvSpPr>
            <p:cNvPr id="204" name="Google Shape;204;p19"/>
            <p:cNvSpPr txBox="1"/>
            <p:nvPr/>
          </p:nvSpPr>
          <p:spPr>
            <a:xfrm>
              <a:off x="0" y="-114300"/>
              <a:ext cx="8575800" cy="718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lang="en-US" sz="3500">
                  <a:solidFill>
                    <a:srgbClr val="0F1A38"/>
                  </a:solidFill>
                  <a:latin typeface="Inter Light"/>
                  <a:ea typeface="Inter Light"/>
                  <a:cs typeface="Inter Light"/>
                  <a:sym typeface="Inter Light"/>
                </a:rPr>
                <a:t>Base Features</a:t>
              </a:r>
              <a:endParaRPr sz="1700"/>
            </a:p>
          </p:txBody>
        </p:sp>
      </p:grpSp>
      <p:grpSp>
        <p:nvGrpSpPr>
          <p:cNvPr id="205" name="Google Shape;205;p19"/>
          <p:cNvGrpSpPr/>
          <p:nvPr/>
        </p:nvGrpSpPr>
        <p:grpSpPr>
          <a:xfrm>
            <a:off x="10641301" y="4232508"/>
            <a:ext cx="6431850" cy="903699"/>
            <a:chOff x="0" y="-114300"/>
            <a:chExt cx="8575800" cy="1204932"/>
          </a:xfrm>
        </p:grpSpPr>
        <p:sp>
          <p:nvSpPr>
            <p:cNvPr id="206" name="Google Shape;206;p19"/>
            <p:cNvSpPr txBox="1"/>
            <p:nvPr/>
          </p:nvSpPr>
          <p:spPr>
            <a:xfrm>
              <a:off x="0" y="803232"/>
              <a:ext cx="8575800" cy="287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t/>
              </a:r>
              <a:endParaRPr/>
            </a:p>
          </p:txBody>
        </p:sp>
        <p:sp>
          <p:nvSpPr>
            <p:cNvPr id="207" name="Google Shape;207;p19"/>
            <p:cNvSpPr txBox="1"/>
            <p:nvPr/>
          </p:nvSpPr>
          <p:spPr>
            <a:xfrm>
              <a:off x="0" y="-114300"/>
              <a:ext cx="8575800" cy="697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lang="en-US" sz="3400">
                  <a:solidFill>
                    <a:srgbClr val="0F1A38"/>
                  </a:solidFill>
                  <a:latin typeface="Inter Light"/>
                  <a:ea typeface="Inter Light"/>
                  <a:cs typeface="Inter Light"/>
                  <a:sym typeface="Inter Light"/>
                </a:rPr>
                <a:t>Premium </a:t>
              </a:r>
              <a:r>
                <a:rPr lang="en-US" sz="3400">
                  <a:solidFill>
                    <a:srgbClr val="0F1A38"/>
                  </a:solidFill>
                  <a:latin typeface="Inter Light"/>
                  <a:ea typeface="Inter Light"/>
                  <a:cs typeface="Inter Light"/>
                  <a:sym typeface="Inter Light"/>
                </a:rPr>
                <a:t>Subscription</a:t>
              </a:r>
              <a:r>
                <a:rPr lang="en-US" sz="3400">
                  <a:solidFill>
                    <a:srgbClr val="0F1A38"/>
                  </a:solidFill>
                  <a:latin typeface="Inter Light"/>
                  <a:ea typeface="Inter Light"/>
                  <a:cs typeface="Inter Light"/>
                  <a:sym typeface="Inter Light"/>
                </a:rPr>
                <a:t> </a:t>
              </a:r>
              <a:endParaRPr sz="1600"/>
            </a:p>
          </p:txBody>
        </p:sp>
      </p:grpSp>
      <p:sp>
        <p:nvSpPr>
          <p:cNvPr id="208" name="Google Shape;208;p19"/>
          <p:cNvSpPr/>
          <p:nvPr/>
        </p:nvSpPr>
        <p:spPr>
          <a:xfrm>
            <a:off x="8451750" y="6326750"/>
            <a:ext cx="1451100" cy="903600"/>
          </a:xfrm>
          <a:prstGeom prst="rightArrow">
            <a:avLst>
              <a:gd fmla="val 50000" name="adj1"/>
              <a:gd fmla="val 50000" name="adj2"/>
            </a:avLst>
          </a:prstGeom>
          <a:gradFill>
            <a:gsLst>
              <a:gs pos="0">
                <a:srgbClr val="3686FD"/>
              </a:gs>
              <a:gs pos="100000">
                <a:srgbClr val="51EDAD"/>
              </a:gs>
            </a:gsLst>
            <a:lin ang="5400700" scaled="0"/>
          </a:gradFill>
          <a:ln cap="flat" cmpd="sng" w="9525">
            <a:solidFill>
              <a:srgbClr val="3686F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209" name="Google Shape;209;p19"/>
          <p:cNvSpPr txBox="1"/>
          <p:nvPr/>
        </p:nvSpPr>
        <p:spPr>
          <a:xfrm>
            <a:off x="10641300" y="5136200"/>
            <a:ext cx="6431700" cy="4023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2800">
                <a:solidFill>
                  <a:srgbClr val="0F1A38"/>
                </a:solidFill>
                <a:latin typeface="Inter Light"/>
                <a:ea typeface="Inter Light"/>
                <a:cs typeface="Inter Light"/>
                <a:sym typeface="Inter Light"/>
              </a:rPr>
              <a:t>Lower commission fees</a:t>
            </a:r>
            <a:endParaRPr sz="2800">
              <a:solidFill>
                <a:srgbClr val="0F1A38"/>
              </a:solidFill>
              <a:latin typeface="Inter Light"/>
              <a:ea typeface="Inter Light"/>
              <a:cs typeface="Inter Light"/>
              <a:sym typeface="Inter Light"/>
            </a:endParaRPr>
          </a:p>
          <a:p>
            <a:pPr indent="0" lvl="0" marL="0" rtl="0" algn="l">
              <a:lnSpc>
                <a:spcPct val="115000"/>
              </a:lnSpc>
              <a:spcBef>
                <a:spcPts val="0"/>
              </a:spcBef>
              <a:spcAft>
                <a:spcPts val="0"/>
              </a:spcAft>
              <a:buNone/>
            </a:pPr>
            <a:r>
              <a:rPr lang="en-US" sz="2800">
                <a:solidFill>
                  <a:srgbClr val="0F1A38"/>
                </a:solidFill>
                <a:latin typeface="Inter Light"/>
                <a:ea typeface="Inter Light"/>
                <a:cs typeface="Inter Light"/>
                <a:sym typeface="Inter Light"/>
              </a:rPr>
              <a:t>C</a:t>
            </a:r>
            <a:r>
              <a:rPr lang="en-US" sz="2800">
                <a:solidFill>
                  <a:srgbClr val="0F1A38"/>
                </a:solidFill>
                <a:latin typeface="Inter Light"/>
                <a:ea typeface="Inter Light"/>
                <a:cs typeface="Inter Light"/>
                <a:sym typeface="Inter Light"/>
              </a:rPr>
              <a:t>onnect to unlimited clients</a:t>
            </a:r>
            <a:endParaRPr sz="2800">
              <a:solidFill>
                <a:srgbClr val="0F1A38"/>
              </a:solidFill>
              <a:latin typeface="Inter Light"/>
              <a:ea typeface="Inter Light"/>
              <a:cs typeface="Inter Light"/>
              <a:sym typeface="Inter Light"/>
            </a:endParaRPr>
          </a:p>
          <a:p>
            <a:pPr indent="0" lvl="0" marL="0" rtl="0" algn="l">
              <a:lnSpc>
                <a:spcPct val="115000"/>
              </a:lnSpc>
              <a:spcBef>
                <a:spcPts val="0"/>
              </a:spcBef>
              <a:spcAft>
                <a:spcPts val="0"/>
              </a:spcAft>
              <a:buNone/>
            </a:pPr>
            <a:r>
              <a:rPr lang="en-US" sz="2800">
                <a:solidFill>
                  <a:srgbClr val="0F1A38"/>
                </a:solidFill>
                <a:latin typeface="Inter Light"/>
                <a:ea typeface="Inter Light"/>
                <a:cs typeface="Inter Light"/>
                <a:sym typeface="Inter Light"/>
              </a:rPr>
              <a:t>Prioritized transactions fees lower</a:t>
            </a:r>
            <a:endParaRPr sz="2800">
              <a:solidFill>
                <a:srgbClr val="0F1A38"/>
              </a:solidFill>
              <a:latin typeface="Inter Light"/>
              <a:ea typeface="Inter Light"/>
              <a:cs typeface="Inter Light"/>
              <a:sym typeface="Inter Light"/>
            </a:endParaRPr>
          </a:p>
          <a:p>
            <a:pPr indent="0" lvl="0" marL="0" rtl="0" algn="l">
              <a:lnSpc>
                <a:spcPct val="115000"/>
              </a:lnSpc>
              <a:spcBef>
                <a:spcPts val="0"/>
              </a:spcBef>
              <a:spcAft>
                <a:spcPts val="0"/>
              </a:spcAft>
              <a:buNone/>
            </a:pPr>
            <a:r>
              <a:rPr lang="en-US" sz="2800">
                <a:solidFill>
                  <a:srgbClr val="0F1A38"/>
                </a:solidFill>
                <a:latin typeface="Inter Light"/>
                <a:ea typeface="Inter Light"/>
                <a:cs typeface="Inter Light"/>
                <a:sym typeface="Inter Light"/>
              </a:rPr>
              <a:t>Enhanced Algoritm </a:t>
            </a:r>
            <a:endParaRPr sz="2800">
              <a:solidFill>
                <a:srgbClr val="0F1A38"/>
              </a:solidFill>
              <a:latin typeface="Inter Light"/>
              <a:ea typeface="Inter Light"/>
              <a:cs typeface="Inter Light"/>
              <a:sym typeface="Inter Light"/>
            </a:endParaRPr>
          </a:p>
          <a:p>
            <a:pPr indent="0" lvl="0" marL="0" rtl="0" algn="l">
              <a:lnSpc>
                <a:spcPct val="115000"/>
              </a:lnSpc>
              <a:spcBef>
                <a:spcPts val="0"/>
              </a:spcBef>
              <a:spcAft>
                <a:spcPts val="0"/>
              </a:spcAft>
              <a:buNone/>
            </a:pPr>
            <a:r>
              <a:rPr lang="en-US" sz="2800">
                <a:solidFill>
                  <a:srgbClr val="0F1A38"/>
                </a:solidFill>
                <a:latin typeface="Inter Light"/>
                <a:ea typeface="Inter Light"/>
                <a:cs typeface="Inter Light"/>
                <a:sym typeface="Inter Light"/>
              </a:rPr>
              <a:t>Legal consultation access</a:t>
            </a:r>
            <a:endParaRPr sz="2800">
              <a:solidFill>
                <a:srgbClr val="0F1A38"/>
              </a:solidFill>
              <a:latin typeface="Inter Light"/>
              <a:ea typeface="Inter Light"/>
              <a:cs typeface="Inter Light"/>
              <a:sym typeface="Inter Light"/>
            </a:endParaRPr>
          </a:p>
          <a:p>
            <a:pPr indent="0" lvl="0" marL="0" rtl="0" algn="l">
              <a:lnSpc>
                <a:spcPct val="115000"/>
              </a:lnSpc>
              <a:spcBef>
                <a:spcPts val="0"/>
              </a:spcBef>
              <a:spcAft>
                <a:spcPts val="0"/>
              </a:spcAft>
              <a:buNone/>
            </a:pPr>
            <a:r>
              <a:rPr lang="en-US" sz="2800">
                <a:solidFill>
                  <a:srgbClr val="0F1A38"/>
                </a:solidFill>
                <a:latin typeface="Inter Light"/>
                <a:ea typeface="Inter Light"/>
                <a:cs typeface="Inter Light"/>
                <a:sym typeface="Inter Light"/>
              </a:rPr>
              <a:t>Discounted legal services</a:t>
            </a:r>
            <a:endParaRPr sz="2800">
              <a:solidFill>
                <a:srgbClr val="0F1A38"/>
              </a:solidFill>
              <a:latin typeface="Inter Light"/>
              <a:ea typeface="Inter Light"/>
              <a:cs typeface="Inter Light"/>
              <a:sym typeface="Inter Light"/>
            </a:endParaRPr>
          </a:p>
          <a:p>
            <a:pPr indent="0" lvl="0" marL="0" rtl="0" algn="l">
              <a:lnSpc>
                <a:spcPct val="115000"/>
              </a:lnSpc>
              <a:spcBef>
                <a:spcPts val="0"/>
              </a:spcBef>
              <a:spcAft>
                <a:spcPts val="0"/>
              </a:spcAft>
              <a:buNone/>
            </a:pPr>
            <a:r>
              <a:rPr lang="en-US" sz="2800">
                <a:solidFill>
                  <a:srgbClr val="0F1A38"/>
                </a:solidFill>
                <a:latin typeface="Inter Light"/>
                <a:ea typeface="Inter Light"/>
                <a:cs typeface="Inter Light"/>
                <a:sym typeface="Inter Light"/>
              </a:rPr>
              <a:t>Help with filing claims</a:t>
            </a:r>
            <a:endParaRPr sz="2800">
              <a:solidFill>
                <a:srgbClr val="0F1A38"/>
              </a:solidFill>
              <a:latin typeface="Inter Light"/>
              <a:ea typeface="Inter Light"/>
              <a:cs typeface="Inter Light"/>
              <a:sym typeface="Inter Light"/>
            </a:endParaRPr>
          </a:p>
          <a:p>
            <a:pPr indent="0" lvl="0" marL="914400" rtl="0" algn="l">
              <a:lnSpc>
                <a:spcPct val="115000"/>
              </a:lnSpc>
              <a:spcBef>
                <a:spcPts val="0"/>
              </a:spcBef>
              <a:spcAft>
                <a:spcPts val="0"/>
              </a:spcAft>
              <a:buNone/>
            </a:pPr>
            <a:r>
              <a:t/>
            </a:r>
            <a:endParaRPr sz="2400">
              <a:solidFill>
                <a:srgbClr val="0F1A38"/>
              </a:solidFill>
              <a:latin typeface="Inter Light"/>
              <a:ea typeface="Inter Light"/>
              <a:cs typeface="Inter Light"/>
              <a:sym typeface="Inter Light"/>
            </a:endParaRPr>
          </a:p>
        </p:txBody>
      </p:sp>
      <p:sp>
        <p:nvSpPr>
          <p:cNvPr id="210" name="Google Shape;210;p19"/>
          <p:cNvSpPr txBox="1"/>
          <p:nvPr/>
        </p:nvSpPr>
        <p:spPr>
          <a:xfrm>
            <a:off x="1021800" y="9695525"/>
            <a:ext cx="756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u="sng">
                <a:solidFill>
                  <a:schemeClr val="hlink"/>
                </a:solidFill>
                <a:hlinkClick r:id="rId4"/>
              </a:rPr>
              <a:t>https://www.perplexity.ai/apps/70cf57a2-2e76-4ec7-a61d-ccdee8a2658e</a:t>
            </a:r>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cxnSp>
        <p:nvCxnSpPr>
          <p:cNvPr id="215" name="Google Shape;215;p20"/>
          <p:cNvCxnSpPr/>
          <p:nvPr/>
        </p:nvCxnSpPr>
        <p:spPr>
          <a:xfrm>
            <a:off x="8699400" y="2445650"/>
            <a:ext cx="9357900" cy="0"/>
          </a:xfrm>
          <a:prstGeom prst="straightConnector1">
            <a:avLst/>
          </a:prstGeom>
          <a:noFill/>
          <a:ln cap="flat" cmpd="sng" w="9525">
            <a:solidFill>
              <a:srgbClr val="0F1A38"/>
            </a:solidFill>
            <a:prstDash val="solid"/>
            <a:round/>
            <a:headEnd len="sm" w="sm" type="none"/>
            <a:tailEnd len="sm" w="sm" type="none"/>
          </a:ln>
        </p:spPr>
      </p:cxnSp>
      <p:sp>
        <p:nvSpPr>
          <p:cNvPr id="216" name="Google Shape;216;p20"/>
          <p:cNvSpPr/>
          <p:nvPr/>
        </p:nvSpPr>
        <p:spPr>
          <a:xfrm>
            <a:off x="0" y="-1412"/>
            <a:ext cx="7762500" cy="10289824"/>
          </a:xfrm>
          <a:custGeom>
            <a:rect b="b" l="l" r="r" t="t"/>
            <a:pathLst>
              <a:path extrusionOk="0" h="2830763" w="2044108">
                <a:moveTo>
                  <a:pt x="0" y="0"/>
                </a:moveTo>
                <a:lnTo>
                  <a:pt x="2044108" y="0"/>
                </a:lnTo>
                <a:lnTo>
                  <a:pt x="2044108" y="2830763"/>
                </a:lnTo>
                <a:lnTo>
                  <a:pt x="0" y="2830763"/>
                </a:lnTo>
                <a:close/>
              </a:path>
            </a:pathLst>
          </a:custGeom>
          <a:solidFill>
            <a:srgbClr val="E4F3FF"/>
          </a:solidFill>
          <a:ln>
            <a:noFill/>
          </a:ln>
        </p:spPr>
      </p:sp>
      <p:sp>
        <p:nvSpPr>
          <p:cNvPr id="217" name="Google Shape;217;p20"/>
          <p:cNvSpPr txBox="1"/>
          <p:nvPr/>
        </p:nvSpPr>
        <p:spPr>
          <a:xfrm>
            <a:off x="9372300" y="484425"/>
            <a:ext cx="12056700" cy="12315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lang="en-US" sz="8000">
                <a:solidFill>
                  <a:srgbClr val="0F1A38"/>
                </a:solidFill>
                <a:latin typeface="Inter Light"/>
                <a:ea typeface="Inter Light"/>
                <a:cs typeface="Inter Light"/>
                <a:sym typeface="Inter Light"/>
              </a:rPr>
              <a:t>Competitors </a:t>
            </a:r>
            <a:endParaRPr/>
          </a:p>
        </p:txBody>
      </p:sp>
      <p:pic>
        <p:nvPicPr>
          <p:cNvPr id="218" name="Google Shape;218;p20"/>
          <p:cNvPicPr preferRelativeResize="0"/>
          <p:nvPr/>
        </p:nvPicPr>
        <p:blipFill rotWithShape="1">
          <a:blip r:embed="rId3">
            <a:alphaModFix/>
          </a:blip>
          <a:srcRect b="15402" l="0" r="17205" t="4212"/>
          <a:stretch/>
        </p:blipFill>
        <p:spPr>
          <a:xfrm>
            <a:off x="-425150" y="-2812"/>
            <a:ext cx="8187649" cy="10289823"/>
          </a:xfrm>
          <a:prstGeom prst="rect">
            <a:avLst/>
          </a:prstGeom>
          <a:noFill/>
          <a:ln>
            <a:noFill/>
          </a:ln>
        </p:spPr>
      </p:pic>
      <p:sp>
        <p:nvSpPr>
          <p:cNvPr id="219" name="Google Shape;219;p20"/>
          <p:cNvSpPr txBox="1"/>
          <p:nvPr/>
        </p:nvSpPr>
        <p:spPr>
          <a:xfrm>
            <a:off x="925875" y="3134547"/>
            <a:ext cx="6862200" cy="918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t/>
            </a:r>
            <a:endParaRPr sz="3100">
              <a:solidFill>
                <a:srgbClr val="0F1A38"/>
              </a:solidFill>
              <a:latin typeface="Inter Light"/>
              <a:ea typeface="Inter Light"/>
              <a:cs typeface="Inter Light"/>
              <a:sym typeface="Inter Light"/>
            </a:endParaRPr>
          </a:p>
          <a:p>
            <a:pPr indent="0" lvl="0" marL="457200" marR="0" rtl="0" algn="l">
              <a:lnSpc>
                <a:spcPct val="115000"/>
              </a:lnSpc>
              <a:spcBef>
                <a:spcPts val="0"/>
              </a:spcBef>
              <a:spcAft>
                <a:spcPts val="0"/>
              </a:spcAft>
              <a:buNone/>
            </a:pPr>
            <a:r>
              <a:t/>
            </a:r>
            <a:endParaRPr sz="2400">
              <a:solidFill>
                <a:srgbClr val="0F1A38"/>
              </a:solidFill>
              <a:latin typeface="Inter Light"/>
              <a:ea typeface="Inter Light"/>
              <a:cs typeface="Inter Light"/>
              <a:sym typeface="Inter Light"/>
            </a:endParaRPr>
          </a:p>
        </p:txBody>
      </p:sp>
      <p:sp>
        <p:nvSpPr>
          <p:cNvPr id="220" name="Google Shape;220;p20"/>
          <p:cNvSpPr txBox="1"/>
          <p:nvPr/>
        </p:nvSpPr>
        <p:spPr>
          <a:xfrm>
            <a:off x="9372300" y="2776250"/>
            <a:ext cx="8740200" cy="5028000"/>
          </a:xfrm>
          <a:prstGeom prst="rect">
            <a:avLst/>
          </a:prstGeom>
          <a:noFill/>
          <a:ln>
            <a:noFill/>
          </a:ln>
        </p:spPr>
        <p:txBody>
          <a:bodyPr anchorCtr="0" anchor="t" bIns="91425" lIns="91425" spcFirstLastPara="1" rIns="91425" wrap="square" tIns="91425">
            <a:spAutoFit/>
          </a:bodyPr>
          <a:lstStyle/>
          <a:p>
            <a:pPr indent="-425450" lvl="0" marL="457200" rtl="0" algn="l">
              <a:lnSpc>
                <a:spcPct val="200000"/>
              </a:lnSpc>
              <a:spcBef>
                <a:spcPts val="0"/>
              </a:spcBef>
              <a:spcAft>
                <a:spcPts val="0"/>
              </a:spcAft>
              <a:buClr>
                <a:srgbClr val="0F1A38"/>
              </a:buClr>
              <a:buSzPts val="3100"/>
              <a:buFont typeface="Inter Light"/>
              <a:buChar char="●"/>
            </a:pPr>
            <a:r>
              <a:rPr lang="en-US" sz="3100">
                <a:solidFill>
                  <a:srgbClr val="0F1A38"/>
                </a:solidFill>
                <a:latin typeface="Inter Light"/>
                <a:ea typeface="Inter Light"/>
                <a:cs typeface="Inter Light"/>
                <a:sym typeface="Inter Light"/>
              </a:rPr>
              <a:t>Fiverr</a:t>
            </a:r>
            <a:endParaRPr sz="3100">
              <a:solidFill>
                <a:srgbClr val="0F1A38"/>
              </a:solidFill>
              <a:latin typeface="Inter Light"/>
              <a:ea typeface="Inter Light"/>
              <a:cs typeface="Inter Light"/>
              <a:sym typeface="Inter Light"/>
            </a:endParaRPr>
          </a:p>
          <a:p>
            <a:pPr indent="-425450" lvl="0" marL="457200" rtl="0" algn="l">
              <a:lnSpc>
                <a:spcPct val="200000"/>
              </a:lnSpc>
              <a:spcBef>
                <a:spcPts val="0"/>
              </a:spcBef>
              <a:spcAft>
                <a:spcPts val="0"/>
              </a:spcAft>
              <a:buClr>
                <a:srgbClr val="0F1A38"/>
              </a:buClr>
              <a:buSzPts val="3100"/>
              <a:buFont typeface="Inter Light"/>
              <a:buChar char="●"/>
            </a:pPr>
            <a:r>
              <a:rPr lang="en-US" sz="3100">
                <a:solidFill>
                  <a:srgbClr val="0F1A38"/>
                </a:solidFill>
                <a:latin typeface="Inter Light"/>
                <a:ea typeface="Inter Light"/>
                <a:cs typeface="Inter Light"/>
                <a:sym typeface="Inter Light"/>
              </a:rPr>
              <a:t>US Patenet and Trademark Office</a:t>
            </a:r>
            <a:endParaRPr sz="3100">
              <a:solidFill>
                <a:srgbClr val="0F1A38"/>
              </a:solidFill>
              <a:latin typeface="Inter Light"/>
              <a:ea typeface="Inter Light"/>
              <a:cs typeface="Inter Light"/>
              <a:sym typeface="Inter Light"/>
            </a:endParaRPr>
          </a:p>
          <a:p>
            <a:pPr indent="-425450" lvl="0" marL="457200" rtl="0" algn="l">
              <a:lnSpc>
                <a:spcPct val="200000"/>
              </a:lnSpc>
              <a:spcBef>
                <a:spcPts val="0"/>
              </a:spcBef>
              <a:spcAft>
                <a:spcPts val="0"/>
              </a:spcAft>
              <a:buClr>
                <a:srgbClr val="0F1A38"/>
              </a:buClr>
              <a:buSzPts val="3100"/>
              <a:buFont typeface="Inter Light"/>
              <a:buChar char="●"/>
            </a:pPr>
            <a:r>
              <a:rPr lang="en-US" sz="3100">
                <a:solidFill>
                  <a:srgbClr val="0F1A38"/>
                </a:solidFill>
                <a:latin typeface="Inter Light"/>
                <a:ea typeface="Inter Light"/>
                <a:cs typeface="Inter Light"/>
                <a:sym typeface="Inter Light"/>
              </a:rPr>
              <a:t>Upwork</a:t>
            </a:r>
            <a:endParaRPr sz="3100">
              <a:solidFill>
                <a:srgbClr val="0F1A38"/>
              </a:solidFill>
              <a:latin typeface="Inter Light"/>
              <a:ea typeface="Inter Light"/>
              <a:cs typeface="Inter Light"/>
              <a:sym typeface="Inter Light"/>
            </a:endParaRPr>
          </a:p>
          <a:p>
            <a:pPr indent="-425450" lvl="0" marL="457200" rtl="0" algn="l">
              <a:lnSpc>
                <a:spcPct val="200000"/>
              </a:lnSpc>
              <a:spcBef>
                <a:spcPts val="0"/>
              </a:spcBef>
              <a:spcAft>
                <a:spcPts val="0"/>
              </a:spcAft>
              <a:buClr>
                <a:srgbClr val="0F1A38"/>
              </a:buClr>
              <a:buSzPts val="3100"/>
              <a:buFont typeface="Inter Light"/>
              <a:buChar char="●"/>
            </a:pPr>
            <a:r>
              <a:rPr lang="en-US" sz="3100">
                <a:solidFill>
                  <a:srgbClr val="0F1A38"/>
                </a:solidFill>
                <a:latin typeface="Inter Light"/>
                <a:ea typeface="Inter Light"/>
                <a:cs typeface="Inter Light"/>
                <a:sym typeface="Inter Light"/>
              </a:rPr>
              <a:t>Adobe</a:t>
            </a:r>
            <a:endParaRPr sz="3100">
              <a:solidFill>
                <a:srgbClr val="0F1A38"/>
              </a:solidFill>
              <a:latin typeface="Inter Light"/>
              <a:ea typeface="Inter Light"/>
              <a:cs typeface="Inter Light"/>
              <a:sym typeface="Inter Light"/>
            </a:endParaRPr>
          </a:p>
          <a:p>
            <a:pPr indent="0" lvl="0" marL="457200" rtl="0" algn="l">
              <a:lnSpc>
                <a:spcPct val="115000"/>
              </a:lnSpc>
              <a:spcBef>
                <a:spcPts val="0"/>
              </a:spcBef>
              <a:spcAft>
                <a:spcPts val="0"/>
              </a:spcAft>
              <a:buNone/>
            </a:pPr>
            <a:r>
              <a:t/>
            </a:r>
            <a:endParaRPr sz="3100">
              <a:solidFill>
                <a:srgbClr val="0F1A38"/>
              </a:solidFill>
              <a:latin typeface="Inter Light"/>
              <a:ea typeface="Inter Light"/>
              <a:cs typeface="Inter Light"/>
              <a:sym typeface="Inter Light"/>
            </a:endParaRPr>
          </a:p>
          <a:p>
            <a:pPr indent="0" lvl="0" marL="457200" rtl="0" algn="l">
              <a:lnSpc>
                <a:spcPct val="115000"/>
              </a:lnSpc>
              <a:spcBef>
                <a:spcPts val="0"/>
              </a:spcBef>
              <a:spcAft>
                <a:spcPts val="0"/>
              </a:spcAft>
              <a:buNone/>
            </a:pPr>
            <a:r>
              <a:t/>
            </a:r>
            <a:endParaRPr sz="3100">
              <a:solidFill>
                <a:srgbClr val="0F1A38"/>
              </a:solidFill>
              <a:latin typeface="Inter Light"/>
              <a:ea typeface="Inter Light"/>
              <a:cs typeface="Inter Light"/>
              <a:sym typeface="Inter Light"/>
            </a:endParaRPr>
          </a:p>
        </p:txBody>
      </p:sp>
    </p:spTree>
  </p:cSld>
  <p:clrMapOvr>
    <a:masterClrMapping/>
  </p:clrMapOvr>
  <p:transition spd="slow">
    <p:push/>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